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notesMasterIdLst>
    <p:notesMasterId r:id="rId28"/>
  </p:notesMasterIdLst>
  <p:sldIdLst>
    <p:sldId id="256" r:id="rId6"/>
    <p:sldId id="257" r:id="rId7"/>
    <p:sldId id="258" r:id="rId8"/>
    <p:sldId id="259" r:id="rId9"/>
    <p:sldId id="260" r:id="rId10"/>
    <p:sldId id="261" r:id="rId11"/>
    <p:sldId id="262" r:id="rId12"/>
    <p:sldId id="263" r:id="rId13"/>
    <p:sldId id="264" r:id="rId14"/>
    <p:sldId id="265" r:id="rId15"/>
    <p:sldId id="277"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3"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fr-FR" sz="1800" b="0" strike="noStrike" spc="-1">
                <a:solidFill>
                  <a:srgbClr val="000000"/>
                </a:solidFill>
                <a:latin typeface="Century Gothic"/>
              </a:rPr>
              <a:t>Cliquez pour déplacer la diapo</a:t>
            </a:r>
          </a:p>
        </p:txBody>
      </p:sp>
      <p:sp>
        <p:nvSpPr>
          <p:cNvPr id="504" name="PlaceHolder 2"/>
          <p:cNvSpPr>
            <a:spLocks noGrp="1"/>
          </p:cNvSpPr>
          <p:nvPr>
            <p:ph type="body"/>
          </p:nvPr>
        </p:nvSpPr>
        <p:spPr>
          <a:xfrm>
            <a:off x="756000" y="5078520"/>
            <a:ext cx="6047640" cy="4811040"/>
          </a:xfrm>
          <a:prstGeom prst="rect">
            <a:avLst/>
          </a:prstGeom>
        </p:spPr>
        <p:txBody>
          <a:bodyPr lIns="0" tIns="0" rIns="0" bIns="0">
            <a:noAutofit/>
          </a:bodyPr>
          <a:lstStyle/>
          <a:p>
            <a:r>
              <a:rPr lang="fr-FR" sz="2000" b="0" strike="noStrike" spc="-1">
                <a:latin typeface="Arial"/>
              </a:rPr>
              <a:t>Cliquez pour modifier le format des notes</a:t>
            </a:r>
          </a:p>
        </p:txBody>
      </p:sp>
      <p:sp>
        <p:nvSpPr>
          <p:cNvPr id="505" name="PlaceHolder 3"/>
          <p:cNvSpPr>
            <a:spLocks noGrp="1"/>
          </p:cNvSpPr>
          <p:nvPr>
            <p:ph type="hdr"/>
          </p:nvPr>
        </p:nvSpPr>
        <p:spPr>
          <a:xfrm>
            <a:off x="0" y="0"/>
            <a:ext cx="3280680" cy="534240"/>
          </a:xfrm>
          <a:prstGeom prst="rect">
            <a:avLst/>
          </a:prstGeom>
        </p:spPr>
        <p:txBody>
          <a:bodyPr lIns="0" tIns="0" rIns="0" bIns="0">
            <a:noAutofit/>
          </a:bodyPr>
          <a:lstStyle/>
          <a:p>
            <a:r>
              <a:rPr lang="fr-FR" sz="1400" b="0" strike="noStrike" spc="-1">
                <a:latin typeface="Times New Roman"/>
              </a:rPr>
              <a:t>&lt;en-tête&gt;</a:t>
            </a:r>
          </a:p>
        </p:txBody>
      </p:sp>
      <p:sp>
        <p:nvSpPr>
          <p:cNvPr id="506"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fr-FR" sz="1400" b="0" strike="noStrike" spc="-1">
                <a:latin typeface="Times New Roman"/>
              </a:rPr>
              <a:t>&lt;date/heure&gt;</a:t>
            </a:r>
          </a:p>
        </p:txBody>
      </p:sp>
      <p:sp>
        <p:nvSpPr>
          <p:cNvPr id="507" name="PlaceHolder 5"/>
          <p:cNvSpPr>
            <a:spLocks noGrp="1"/>
          </p:cNvSpPr>
          <p:nvPr>
            <p:ph type="ftr"/>
          </p:nvPr>
        </p:nvSpPr>
        <p:spPr>
          <a:xfrm>
            <a:off x="0" y="10157400"/>
            <a:ext cx="3280680" cy="534240"/>
          </a:xfrm>
          <a:prstGeom prst="rect">
            <a:avLst/>
          </a:prstGeom>
        </p:spPr>
        <p:txBody>
          <a:bodyPr lIns="0" tIns="0" rIns="0" bIns="0" anchor="b">
            <a:noAutofit/>
          </a:bodyPr>
          <a:lstStyle/>
          <a:p>
            <a:r>
              <a:rPr lang="fr-FR" sz="1400" b="0" strike="noStrike" spc="-1">
                <a:latin typeface="Times New Roman"/>
              </a:rPr>
              <a:t>&lt;pied de page&gt;</a:t>
            </a:r>
          </a:p>
        </p:txBody>
      </p:sp>
      <p:sp>
        <p:nvSpPr>
          <p:cNvPr id="508"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FAFC4D90-CBB9-4D11-BF93-AB513CB6B2A8}" type="slidenum">
              <a:rPr lang="fr-FR" sz="1400" b="0" strike="noStrike" spc="-1">
                <a:latin typeface="Times New Roman"/>
              </a:rPr>
              <a:t>‹N°›</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 name="PlaceHolder 1"/>
          <p:cNvSpPr>
            <a:spLocks noGrp="1" noRot="1" noChangeAspect="1"/>
          </p:cNvSpPr>
          <p:nvPr>
            <p:ph type="sldImg"/>
          </p:nvPr>
        </p:nvSpPr>
        <p:spPr>
          <a:xfrm>
            <a:off x="917575" y="744538"/>
            <a:ext cx="4962525" cy="3722687"/>
          </a:xfrm>
          <a:prstGeom prst="rect">
            <a:avLst/>
          </a:prstGeom>
        </p:spPr>
      </p:sp>
      <p:sp>
        <p:nvSpPr>
          <p:cNvPr id="590"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591"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0D434B82-C984-4914-8557-796443A65007}" type="slidenum">
              <a:rPr lang="fr-FR" sz="1200" b="0" strike="noStrike" spc="-1">
                <a:solidFill>
                  <a:srgbClr val="000000"/>
                </a:solidFill>
                <a:latin typeface="+mn-lt"/>
                <a:ea typeface="+mn-ea"/>
              </a:rPr>
              <a:t>1</a:t>
            </a:fld>
            <a:endParaRPr lang="fr-FR" sz="1200" b="0" strike="noStrike" spc="-1">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 name="PlaceHolder 1"/>
          <p:cNvSpPr>
            <a:spLocks noGrp="1" noRot="1" noChangeAspect="1"/>
          </p:cNvSpPr>
          <p:nvPr>
            <p:ph type="sldImg"/>
          </p:nvPr>
        </p:nvSpPr>
        <p:spPr>
          <a:xfrm>
            <a:off x="917640" y="744480"/>
            <a:ext cx="4962240" cy="3722400"/>
          </a:xfrm>
          <a:prstGeom prst="rect">
            <a:avLst/>
          </a:prstGeom>
        </p:spPr>
      </p:sp>
      <p:sp>
        <p:nvSpPr>
          <p:cNvPr id="617"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18"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1E6F230F-0293-4EBB-B6F8-95AB7EDC1523}" type="slidenum">
              <a:rPr lang="fr-FR" sz="1200" b="0" strike="noStrike" spc="-1">
                <a:solidFill>
                  <a:srgbClr val="000000"/>
                </a:solidFill>
                <a:latin typeface="+mn-lt"/>
                <a:ea typeface="+mn-ea"/>
              </a:rPr>
              <a:t>10</a:t>
            </a:fld>
            <a:endParaRPr lang="fr-FR"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 name="PlaceHolder 1"/>
          <p:cNvSpPr>
            <a:spLocks noGrp="1" noRot="1" noChangeAspect="1"/>
          </p:cNvSpPr>
          <p:nvPr>
            <p:ph type="sldImg"/>
          </p:nvPr>
        </p:nvSpPr>
        <p:spPr>
          <a:xfrm>
            <a:off x="917575" y="744538"/>
            <a:ext cx="4962525" cy="3722687"/>
          </a:xfrm>
          <a:prstGeom prst="rect">
            <a:avLst/>
          </a:prstGeom>
        </p:spPr>
      </p:sp>
      <p:sp>
        <p:nvSpPr>
          <p:cNvPr id="617"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18"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1E6F230F-0293-4EBB-B6F8-95AB7EDC1523}" type="slidenum">
              <a:rPr lang="fr-FR" sz="1200" b="0" strike="noStrike" spc="-1">
                <a:solidFill>
                  <a:srgbClr val="000000"/>
                </a:solidFill>
                <a:latin typeface="+mn-lt"/>
                <a:ea typeface="+mn-ea"/>
              </a:rPr>
              <a:t>11</a:t>
            </a:fld>
            <a:endParaRPr lang="fr-FR" sz="1200" b="0" strike="noStrike" spc="-1">
              <a:latin typeface="Times New Roman"/>
            </a:endParaRPr>
          </a:p>
        </p:txBody>
      </p:sp>
    </p:spTree>
    <p:extLst>
      <p:ext uri="{BB962C8B-B14F-4D97-AF65-F5344CB8AC3E}">
        <p14:creationId xmlns:p14="http://schemas.microsoft.com/office/powerpoint/2010/main" val="407728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 name="PlaceHolder 1"/>
          <p:cNvSpPr>
            <a:spLocks noGrp="1" noRot="1" noChangeAspect="1"/>
          </p:cNvSpPr>
          <p:nvPr>
            <p:ph type="sldImg"/>
          </p:nvPr>
        </p:nvSpPr>
        <p:spPr>
          <a:xfrm>
            <a:off x="917575" y="744538"/>
            <a:ext cx="4962525" cy="3722687"/>
          </a:xfrm>
          <a:prstGeom prst="rect">
            <a:avLst/>
          </a:prstGeom>
        </p:spPr>
      </p:sp>
      <p:sp>
        <p:nvSpPr>
          <p:cNvPr id="620"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21"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F16DC090-3CFF-4F8B-A850-C514BF1759CF}" type="slidenum">
              <a:rPr lang="fr-FR" sz="1200" b="0" strike="noStrike" spc="-1">
                <a:solidFill>
                  <a:srgbClr val="000000"/>
                </a:solidFill>
                <a:latin typeface="+mn-lt"/>
                <a:ea typeface="+mn-ea"/>
              </a:rPr>
              <a:t>12</a:t>
            </a:fld>
            <a:endParaRPr lang="fr-FR" sz="1200" b="0" strike="noStrike" spc="-1">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 name="PlaceHolder 1"/>
          <p:cNvSpPr>
            <a:spLocks noGrp="1" noRot="1" noChangeAspect="1"/>
          </p:cNvSpPr>
          <p:nvPr>
            <p:ph type="sldImg"/>
          </p:nvPr>
        </p:nvSpPr>
        <p:spPr>
          <a:xfrm>
            <a:off x="917575" y="744538"/>
            <a:ext cx="4962525" cy="3722687"/>
          </a:xfrm>
          <a:prstGeom prst="rect">
            <a:avLst/>
          </a:prstGeom>
        </p:spPr>
      </p:sp>
      <p:sp>
        <p:nvSpPr>
          <p:cNvPr id="623" name="PlaceHolder 2"/>
          <p:cNvSpPr>
            <a:spLocks noGrp="1"/>
          </p:cNvSpPr>
          <p:nvPr>
            <p:ph type="body"/>
          </p:nvPr>
        </p:nvSpPr>
        <p:spPr>
          <a:xfrm>
            <a:off x="679320" y="4714920"/>
            <a:ext cx="5438520" cy="4466880"/>
          </a:xfrm>
          <a:prstGeom prst="rect">
            <a:avLst/>
          </a:prstGeom>
        </p:spPr>
        <p:txBody>
          <a:bodyPr>
            <a:noAutofit/>
          </a:bodyPr>
          <a:lstStyle/>
          <a:p>
            <a:pPr marL="216000" indent="-216000">
              <a:lnSpc>
                <a:spcPct val="100000"/>
              </a:lnSpc>
            </a:pPr>
            <a:r>
              <a:rPr lang="fr-FR" sz="2000" b="0" strike="noStrike" spc="-1">
                <a:latin typeface="Arial"/>
              </a:rPr>
              <a:t>Hausses : Aide ponctuelle (déménagement) + factures eau + factures loyer et surtout prêts</a:t>
            </a:r>
          </a:p>
        </p:txBody>
      </p:sp>
      <p:sp>
        <p:nvSpPr>
          <p:cNvPr id="624"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16205FDF-1A04-48BA-A14D-8BEC736C207F}" type="slidenum">
              <a:rPr lang="fr-FR" sz="1200" b="0" strike="noStrike" spc="-1">
                <a:solidFill>
                  <a:srgbClr val="000000"/>
                </a:solidFill>
                <a:latin typeface="+mn-lt"/>
                <a:ea typeface="+mn-ea"/>
              </a:rPr>
              <a:t>13</a:t>
            </a:fld>
            <a:endParaRPr lang="fr-FR" sz="1200" b="0" strike="noStrike" spc="-1">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 name="PlaceHolder 1"/>
          <p:cNvSpPr>
            <a:spLocks noGrp="1" noRot="1" noChangeAspect="1"/>
          </p:cNvSpPr>
          <p:nvPr>
            <p:ph type="sldImg"/>
          </p:nvPr>
        </p:nvSpPr>
        <p:spPr>
          <a:xfrm>
            <a:off x="917575" y="744538"/>
            <a:ext cx="4962525" cy="3722687"/>
          </a:xfrm>
          <a:prstGeom prst="rect">
            <a:avLst/>
          </a:prstGeom>
        </p:spPr>
      </p:sp>
      <p:sp>
        <p:nvSpPr>
          <p:cNvPr id="626"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27"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D92CA120-273B-4608-A42D-A39F1046DA99}" type="slidenum">
              <a:rPr lang="fr-FR" sz="1200" b="0" strike="noStrike" spc="-1">
                <a:solidFill>
                  <a:srgbClr val="000000"/>
                </a:solidFill>
                <a:latin typeface="+mn-lt"/>
                <a:ea typeface="+mn-ea"/>
              </a:rPr>
              <a:t>15</a:t>
            </a:fld>
            <a:endParaRPr lang="fr-FR" sz="1200" b="0" strike="noStrike" spc="-1">
              <a:latin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 name="PlaceHolder 1"/>
          <p:cNvSpPr>
            <a:spLocks noGrp="1" noRot="1" noChangeAspect="1"/>
          </p:cNvSpPr>
          <p:nvPr>
            <p:ph type="sldImg"/>
          </p:nvPr>
        </p:nvSpPr>
        <p:spPr>
          <a:xfrm>
            <a:off x="917575" y="744538"/>
            <a:ext cx="4962525" cy="3722687"/>
          </a:xfrm>
          <a:prstGeom prst="rect">
            <a:avLst/>
          </a:prstGeom>
        </p:spPr>
      </p:sp>
      <p:sp>
        <p:nvSpPr>
          <p:cNvPr id="629"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30"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20968DD4-A1BF-4372-B993-CF3FCCEB856B}" type="slidenum">
              <a:rPr lang="fr-FR" sz="1200" b="0" strike="noStrike" spc="-1">
                <a:solidFill>
                  <a:srgbClr val="000000"/>
                </a:solidFill>
                <a:latin typeface="+mn-lt"/>
                <a:ea typeface="+mn-ea"/>
              </a:rPr>
              <a:t>16</a:t>
            </a:fld>
            <a:endParaRPr lang="fr-FR" sz="1200" b="0" strike="noStrike" spc="-1">
              <a:latin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 name="PlaceHolder 1"/>
          <p:cNvSpPr>
            <a:spLocks noGrp="1" noRot="1" noChangeAspect="1"/>
          </p:cNvSpPr>
          <p:nvPr>
            <p:ph type="sldImg"/>
          </p:nvPr>
        </p:nvSpPr>
        <p:spPr>
          <a:xfrm>
            <a:off x="917575" y="744538"/>
            <a:ext cx="4962525" cy="3722687"/>
          </a:xfrm>
          <a:prstGeom prst="rect">
            <a:avLst/>
          </a:prstGeom>
        </p:spPr>
      </p:sp>
      <p:sp>
        <p:nvSpPr>
          <p:cNvPr id="632" name="PlaceHolder 2"/>
          <p:cNvSpPr>
            <a:spLocks noGrp="1"/>
          </p:cNvSpPr>
          <p:nvPr>
            <p:ph type="body"/>
          </p:nvPr>
        </p:nvSpPr>
        <p:spPr>
          <a:xfrm>
            <a:off x="679320" y="4714920"/>
            <a:ext cx="5438520" cy="4466880"/>
          </a:xfrm>
          <a:prstGeom prst="rect">
            <a:avLst/>
          </a:prstGeom>
        </p:spPr>
        <p:txBody>
          <a:bodyPr>
            <a:noAutofit/>
          </a:bodyPr>
          <a:lstStyle/>
          <a:p>
            <a:pPr marL="216000" indent="-216000">
              <a:lnSpc>
                <a:spcPct val="100000"/>
              </a:lnSpc>
            </a:pPr>
            <a:r>
              <a:rPr lang="fr-FR" sz="2000" b="0" strike="noStrike" spc="-1">
                <a:latin typeface="Arial"/>
              </a:rPr>
              <a:t>2018 : Célibataire et divorcé sans enfants qui travaille</a:t>
            </a:r>
          </a:p>
          <a:p>
            <a:pPr marL="216000" indent="-216000">
              <a:lnSpc>
                <a:spcPct val="100000"/>
              </a:lnSpc>
            </a:pPr>
            <a:r>
              <a:rPr lang="fr-FR" sz="2000" b="0" strike="noStrike" spc="-1">
                <a:latin typeface="Arial"/>
              </a:rPr>
              <a:t>2019 Homme célibataire sans enfants au chômage</a:t>
            </a:r>
          </a:p>
        </p:txBody>
      </p:sp>
      <p:sp>
        <p:nvSpPr>
          <p:cNvPr id="633"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6E664F4B-66C9-44E5-B461-D1D3AEE8D90F}" type="slidenum">
              <a:rPr lang="fr-FR" sz="1200" b="0" strike="noStrike" spc="-1">
                <a:solidFill>
                  <a:srgbClr val="000000"/>
                </a:solidFill>
                <a:latin typeface="+mn-lt"/>
                <a:ea typeface="+mn-ea"/>
              </a:rPr>
              <a:t>17</a:t>
            </a:fld>
            <a:endParaRPr lang="fr-FR" sz="1200" b="0" strike="noStrike" spc="-1">
              <a:latin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 name="PlaceHolder 1"/>
          <p:cNvSpPr>
            <a:spLocks noGrp="1" noRot="1" noChangeAspect="1"/>
          </p:cNvSpPr>
          <p:nvPr>
            <p:ph type="sldImg"/>
          </p:nvPr>
        </p:nvSpPr>
        <p:spPr>
          <a:xfrm>
            <a:off x="917575" y="744538"/>
            <a:ext cx="4962525" cy="3722687"/>
          </a:xfrm>
          <a:prstGeom prst="rect">
            <a:avLst/>
          </a:prstGeom>
        </p:spPr>
      </p:sp>
      <p:sp>
        <p:nvSpPr>
          <p:cNvPr id="635"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36"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ACF6B412-5B1C-4659-90E9-EA540852FFA6}" type="slidenum">
              <a:rPr lang="fr-FR" sz="1200" b="0" strike="noStrike" spc="-1">
                <a:solidFill>
                  <a:srgbClr val="000000"/>
                </a:solidFill>
                <a:latin typeface="+mn-lt"/>
                <a:ea typeface="+mn-ea"/>
              </a:rPr>
              <a:t>18</a:t>
            </a:fld>
            <a:endParaRPr lang="fr-FR" sz="1200" b="0" strike="noStrike" spc="-1">
              <a:latin typeface="Times New Roman"/>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 name="PlaceHolder 1"/>
          <p:cNvSpPr>
            <a:spLocks noGrp="1" noRot="1" noChangeAspect="1"/>
          </p:cNvSpPr>
          <p:nvPr>
            <p:ph type="sldImg"/>
          </p:nvPr>
        </p:nvSpPr>
        <p:spPr>
          <a:xfrm>
            <a:off x="917575" y="744538"/>
            <a:ext cx="4962525" cy="3722687"/>
          </a:xfrm>
          <a:prstGeom prst="rect">
            <a:avLst/>
          </a:prstGeom>
        </p:spPr>
      </p:sp>
      <p:sp>
        <p:nvSpPr>
          <p:cNvPr id="638"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39"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B71A9EB3-C89A-4545-8AB4-4E2B9976702A}" type="slidenum">
              <a:rPr lang="fr-FR" sz="1200" b="0" strike="noStrike" spc="-1">
                <a:solidFill>
                  <a:srgbClr val="000000"/>
                </a:solidFill>
                <a:latin typeface="+mn-lt"/>
                <a:ea typeface="+mn-ea"/>
              </a:rPr>
              <a:t>19</a:t>
            </a:fld>
            <a:endParaRPr lang="fr-FR" sz="1200" b="0" strike="noStrike" spc="-1">
              <a:latin typeface="Times New Roman"/>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 name="PlaceHolder 1"/>
          <p:cNvSpPr>
            <a:spLocks noGrp="1" noRot="1" noChangeAspect="1"/>
          </p:cNvSpPr>
          <p:nvPr>
            <p:ph type="sldImg"/>
          </p:nvPr>
        </p:nvSpPr>
        <p:spPr>
          <a:xfrm>
            <a:off x="917575" y="744538"/>
            <a:ext cx="4962525" cy="3722687"/>
          </a:xfrm>
          <a:prstGeom prst="rect">
            <a:avLst/>
          </a:prstGeom>
        </p:spPr>
      </p:sp>
      <p:sp>
        <p:nvSpPr>
          <p:cNvPr id="641"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42"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9971A597-D726-4D3E-BAB2-C5CA887B0344}" type="slidenum">
              <a:rPr lang="fr-FR" sz="1200" b="0" strike="noStrike" spc="-1">
                <a:solidFill>
                  <a:srgbClr val="000000"/>
                </a:solidFill>
                <a:latin typeface="+mn-lt"/>
                <a:ea typeface="+mn-ea"/>
              </a:rPr>
              <a:t>20</a:t>
            </a:fld>
            <a:endParaRPr lang="fr-FR"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 name="PlaceHolder 1"/>
          <p:cNvSpPr>
            <a:spLocks noGrp="1" noRot="1" noChangeAspect="1"/>
          </p:cNvSpPr>
          <p:nvPr>
            <p:ph type="sldImg"/>
          </p:nvPr>
        </p:nvSpPr>
        <p:spPr>
          <a:xfrm>
            <a:off x="917575" y="744538"/>
            <a:ext cx="4962525" cy="3722687"/>
          </a:xfrm>
          <a:prstGeom prst="rect">
            <a:avLst/>
          </a:prstGeom>
        </p:spPr>
      </p:sp>
      <p:sp>
        <p:nvSpPr>
          <p:cNvPr id="593"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594"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F1E20C28-0789-4EEA-9223-428FB15E9F6C}" type="slidenum">
              <a:rPr lang="fr-FR" sz="1200" b="0" strike="noStrike" spc="-1">
                <a:solidFill>
                  <a:srgbClr val="000000"/>
                </a:solidFill>
                <a:latin typeface="+mn-lt"/>
                <a:ea typeface="+mn-ea"/>
              </a:rPr>
              <a:t>2</a:t>
            </a:fld>
            <a:endParaRPr lang="fr-FR" sz="1200" b="0" strike="noStrike" spc="-1">
              <a:latin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 name="PlaceHolder 1"/>
          <p:cNvSpPr>
            <a:spLocks noGrp="1" noRot="1" noChangeAspect="1"/>
          </p:cNvSpPr>
          <p:nvPr>
            <p:ph type="sldImg"/>
          </p:nvPr>
        </p:nvSpPr>
        <p:spPr>
          <a:xfrm>
            <a:off x="917575" y="744538"/>
            <a:ext cx="4962525" cy="3722687"/>
          </a:xfrm>
          <a:prstGeom prst="rect">
            <a:avLst/>
          </a:prstGeom>
        </p:spPr>
      </p:sp>
      <p:sp>
        <p:nvSpPr>
          <p:cNvPr id="644" name="PlaceHolder 2"/>
          <p:cNvSpPr>
            <a:spLocks noGrp="1"/>
          </p:cNvSpPr>
          <p:nvPr>
            <p:ph type="body"/>
          </p:nvPr>
        </p:nvSpPr>
        <p:spPr>
          <a:xfrm>
            <a:off x="679320" y="4714920"/>
            <a:ext cx="5438520" cy="4466880"/>
          </a:xfrm>
          <a:prstGeom prst="rect">
            <a:avLst/>
          </a:prstGeom>
        </p:spPr>
        <p:txBody>
          <a:bodyPr>
            <a:noAutofit/>
          </a:bodyPr>
          <a:lstStyle/>
          <a:p>
            <a:pPr marL="216000" indent="-216000">
              <a:lnSpc>
                <a:spcPct val="100000"/>
              </a:lnSpc>
            </a:pPr>
            <a:r>
              <a:rPr lang="fr-FR" sz="2000" b="0" strike="noStrike" spc="-1">
                <a:latin typeface="Arial"/>
              </a:rPr>
              <a:t>Restructuration MDS Castanet + renforcement relation MAIA</a:t>
            </a:r>
          </a:p>
        </p:txBody>
      </p:sp>
      <p:sp>
        <p:nvSpPr>
          <p:cNvPr id="645"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AC2565C1-11ED-4EF8-8F05-28E2823B230C}" type="slidenum">
              <a:rPr lang="fr-FR" sz="1200" b="0" strike="noStrike" spc="-1">
                <a:solidFill>
                  <a:srgbClr val="000000"/>
                </a:solidFill>
                <a:latin typeface="+mn-lt"/>
                <a:ea typeface="+mn-ea"/>
              </a:rPr>
              <a:t>21</a:t>
            </a:fld>
            <a:endParaRPr lang="fr-FR" sz="1200" b="0" strike="noStrike" spc="-1">
              <a:latin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 name="PlaceHolder 1"/>
          <p:cNvSpPr>
            <a:spLocks noGrp="1" noRot="1" noChangeAspect="1"/>
          </p:cNvSpPr>
          <p:nvPr>
            <p:ph type="sldImg"/>
          </p:nvPr>
        </p:nvSpPr>
        <p:spPr>
          <a:xfrm>
            <a:off x="917575" y="744538"/>
            <a:ext cx="4962525" cy="3722687"/>
          </a:xfrm>
          <a:prstGeom prst="rect">
            <a:avLst/>
          </a:prstGeom>
        </p:spPr>
      </p:sp>
      <p:sp>
        <p:nvSpPr>
          <p:cNvPr id="647"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48"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BE0A09E1-8529-409F-8282-F980575EE523}" type="slidenum">
              <a:rPr lang="fr-FR" sz="1200" b="0" strike="noStrike" spc="-1">
                <a:solidFill>
                  <a:srgbClr val="000000"/>
                </a:solidFill>
                <a:latin typeface="+mn-lt"/>
                <a:ea typeface="+mn-ea"/>
              </a:rPr>
              <a:t>22</a:t>
            </a:fld>
            <a:endParaRPr lang="fr-FR" sz="12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 name="PlaceHolder 1"/>
          <p:cNvSpPr>
            <a:spLocks noGrp="1" noRot="1" noChangeAspect="1"/>
          </p:cNvSpPr>
          <p:nvPr>
            <p:ph type="sldImg"/>
          </p:nvPr>
        </p:nvSpPr>
        <p:spPr>
          <a:xfrm>
            <a:off x="917575" y="744538"/>
            <a:ext cx="4962525" cy="3722687"/>
          </a:xfrm>
          <a:prstGeom prst="rect">
            <a:avLst/>
          </a:prstGeom>
        </p:spPr>
      </p:sp>
      <p:sp>
        <p:nvSpPr>
          <p:cNvPr id="596"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597"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878378C8-C475-4662-AF78-6EF019862EA2}" type="slidenum">
              <a:rPr lang="fr-FR" sz="1200" b="0" strike="noStrike" spc="-1">
                <a:solidFill>
                  <a:srgbClr val="000000"/>
                </a:solidFill>
                <a:latin typeface="+mn-lt"/>
                <a:ea typeface="+mn-ea"/>
              </a:rPr>
              <a:t>3</a:t>
            </a:fld>
            <a:endParaRPr lang="fr-FR" sz="1200" b="0" strike="noStrike" spc="-1">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 name="PlaceHolder 1"/>
          <p:cNvSpPr>
            <a:spLocks noGrp="1" noRot="1" noChangeAspect="1"/>
          </p:cNvSpPr>
          <p:nvPr>
            <p:ph type="sldImg"/>
          </p:nvPr>
        </p:nvSpPr>
        <p:spPr>
          <a:xfrm>
            <a:off x="917575" y="744538"/>
            <a:ext cx="4962525" cy="3722687"/>
          </a:xfrm>
          <a:prstGeom prst="rect">
            <a:avLst/>
          </a:prstGeom>
        </p:spPr>
      </p:sp>
      <p:sp>
        <p:nvSpPr>
          <p:cNvPr id="599"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00"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4838F411-441A-454F-A193-BAECAA4F80D4}" type="slidenum">
              <a:rPr lang="fr-FR" sz="1200" b="0" strike="noStrike" spc="-1">
                <a:solidFill>
                  <a:srgbClr val="000000"/>
                </a:solidFill>
                <a:latin typeface="+mn-lt"/>
                <a:ea typeface="+mn-ea"/>
              </a:rPr>
              <a:t>4</a:t>
            </a:fld>
            <a:endParaRPr lang="fr-FR" sz="1200" b="0" strike="noStrike" spc="-1">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 name="PlaceHolder 1"/>
          <p:cNvSpPr>
            <a:spLocks noGrp="1" noRot="1" noChangeAspect="1"/>
          </p:cNvSpPr>
          <p:nvPr>
            <p:ph type="sldImg"/>
          </p:nvPr>
        </p:nvSpPr>
        <p:spPr>
          <a:xfrm>
            <a:off x="917575" y="744538"/>
            <a:ext cx="4962525" cy="3722687"/>
          </a:xfrm>
          <a:prstGeom prst="rect">
            <a:avLst/>
          </a:prstGeom>
        </p:spPr>
      </p:sp>
      <p:sp>
        <p:nvSpPr>
          <p:cNvPr id="602"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03"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77DD958D-80DB-4A84-BC3C-DD18D2EBA639}" type="slidenum">
              <a:rPr lang="fr-FR" sz="1200" b="0" strike="noStrike" spc="-1">
                <a:solidFill>
                  <a:srgbClr val="000000"/>
                </a:solidFill>
                <a:latin typeface="+mn-lt"/>
                <a:ea typeface="+mn-ea"/>
              </a:rPr>
              <a:t>5</a:t>
            </a:fld>
            <a:endParaRPr lang="fr-FR"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 name="PlaceHolder 1"/>
          <p:cNvSpPr>
            <a:spLocks noGrp="1" noRot="1" noChangeAspect="1"/>
          </p:cNvSpPr>
          <p:nvPr>
            <p:ph type="sldImg"/>
          </p:nvPr>
        </p:nvSpPr>
        <p:spPr>
          <a:xfrm>
            <a:off x="917575" y="744538"/>
            <a:ext cx="4962525" cy="3722687"/>
          </a:xfrm>
          <a:prstGeom prst="rect">
            <a:avLst/>
          </a:prstGeom>
        </p:spPr>
      </p:sp>
      <p:sp>
        <p:nvSpPr>
          <p:cNvPr id="605"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06"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17C34D72-FA88-47AF-8A19-02E71E48136B}" type="slidenum">
              <a:rPr lang="fr-FR" sz="1200" b="0" strike="noStrike" spc="-1">
                <a:solidFill>
                  <a:srgbClr val="000000"/>
                </a:solidFill>
                <a:latin typeface="+mn-lt"/>
                <a:ea typeface="+mn-ea"/>
              </a:rPr>
              <a:t>6</a:t>
            </a:fld>
            <a:endParaRPr lang="fr-FR"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 name="PlaceHolder 1"/>
          <p:cNvSpPr>
            <a:spLocks noGrp="1" noRot="1" noChangeAspect="1"/>
          </p:cNvSpPr>
          <p:nvPr>
            <p:ph type="sldImg"/>
          </p:nvPr>
        </p:nvSpPr>
        <p:spPr>
          <a:xfrm>
            <a:off x="917575" y="744538"/>
            <a:ext cx="4962525" cy="3722687"/>
          </a:xfrm>
          <a:prstGeom prst="rect">
            <a:avLst/>
          </a:prstGeom>
        </p:spPr>
      </p:sp>
      <p:sp>
        <p:nvSpPr>
          <p:cNvPr id="608"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09"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DEAF5583-EC78-438E-A663-290ABF79952B}" type="slidenum">
              <a:rPr lang="fr-FR" sz="1200" b="0" strike="noStrike" spc="-1">
                <a:solidFill>
                  <a:srgbClr val="000000"/>
                </a:solidFill>
                <a:latin typeface="+mn-lt"/>
                <a:ea typeface="+mn-ea"/>
              </a:rPr>
              <a:t>7</a:t>
            </a:fld>
            <a:endParaRPr lang="fr-FR"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 name="PlaceHolder 1"/>
          <p:cNvSpPr>
            <a:spLocks noGrp="1" noRot="1" noChangeAspect="1"/>
          </p:cNvSpPr>
          <p:nvPr>
            <p:ph type="sldImg"/>
          </p:nvPr>
        </p:nvSpPr>
        <p:spPr>
          <a:xfrm>
            <a:off x="917575" y="744538"/>
            <a:ext cx="4962525" cy="3722687"/>
          </a:xfrm>
          <a:prstGeom prst="rect">
            <a:avLst/>
          </a:prstGeom>
        </p:spPr>
      </p:sp>
      <p:sp>
        <p:nvSpPr>
          <p:cNvPr id="611"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12"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0AA73B31-285D-4F9B-B0F5-3BC94170971E}" type="slidenum">
              <a:rPr lang="fr-FR" sz="1200" b="0" strike="noStrike" spc="-1">
                <a:solidFill>
                  <a:srgbClr val="000000"/>
                </a:solidFill>
                <a:latin typeface="+mn-lt"/>
                <a:ea typeface="+mn-ea"/>
              </a:rPr>
              <a:t>8</a:t>
            </a:fld>
            <a:endParaRPr lang="fr-FR"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 name="PlaceHolder 1"/>
          <p:cNvSpPr>
            <a:spLocks noGrp="1" noRot="1" noChangeAspect="1"/>
          </p:cNvSpPr>
          <p:nvPr>
            <p:ph type="sldImg"/>
          </p:nvPr>
        </p:nvSpPr>
        <p:spPr>
          <a:xfrm>
            <a:off x="917575" y="744538"/>
            <a:ext cx="4962525" cy="3722687"/>
          </a:xfrm>
          <a:prstGeom prst="rect">
            <a:avLst/>
          </a:prstGeom>
        </p:spPr>
      </p:sp>
      <p:sp>
        <p:nvSpPr>
          <p:cNvPr id="614" name="PlaceHolder 2"/>
          <p:cNvSpPr>
            <a:spLocks noGrp="1"/>
          </p:cNvSpPr>
          <p:nvPr>
            <p:ph type="body"/>
          </p:nvPr>
        </p:nvSpPr>
        <p:spPr>
          <a:xfrm>
            <a:off x="679320" y="4714920"/>
            <a:ext cx="5438520" cy="4466880"/>
          </a:xfrm>
          <a:prstGeom prst="rect">
            <a:avLst/>
          </a:prstGeom>
        </p:spPr>
        <p:txBody>
          <a:bodyPr>
            <a:noAutofit/>
          </a:bodyPr>
          <a:lstStyle/>
          <a:p>
            <a:endParaRPr lang="fr-FR" sz="2000" b="0" strike="noStrike" spc="-1">
              <a:latin typeface="Arial"/>
            </a:endParaRPr>
          </a:p>
        </p:txBody>
      </p:sp>
      <p:sp>
        <p:nvSpPr>
          <p:cNvPr id="615" name="Espace réservé du numéro de diapositive 3"/>
          <p:cNvSpPr txBox="1"/>
          <p:nvPr/>
        </p:nvSpPr>
        <p:spPr>
          <a:xfrm>
            <a:off x="3849840" y="9428040"/>
            <a:ext cx="2945880" cy="496440"/>
          </a:xfrm>
          <a:prstGeom prst="rect">
            <a:avLst/>
          </a:prstGeom>
          <a:noFill/>
          <a:ln w="0">
            <a:noFill/>
          </a:ln>
        </p:spPr>
        <p:txBody>
          <a:bodyPr anchor="b">
            <a:noAutofit/>
          </a:bodyPr>
          <a:lstStyle/>
          <a:p>
            <a:pPr algn="r">
              <a:lnSpc>
                <a:spcPct val="100000"/>
              </a:lnSpc>
            </a:pPr>
            <a:fld id="{F1AF1D6C-F4A5-486E-96EB-6AC2356B7F68}" type="slidenum">
              <a:rPr lang="fr-FR" sz="1200" b="0" strike="noStrike" spc="-1">
                <a:solidFill>
                  <a:srgbClr val="000000"/>
                </a:solidFill>
                <a:latin typeface="+mn-lt"/>
                <a:ea typeface="+mn-ea"/>
              </a:rPr>
              <a:t>9</a:t>
            </a:fld>
            <a:endParaRPr lang="fr-FR"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1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1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1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1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1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1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2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2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2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2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2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2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74"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76"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78"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79"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1"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8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8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8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91"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8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8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8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9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9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93"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95"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96"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9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9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0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01"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03"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04"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05"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06"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07"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08"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58"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5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60"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6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6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9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65"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66"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6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6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6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7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7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73"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7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7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77"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8"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79"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80"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8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8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8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85"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287"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88"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89"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90"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91"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292"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41"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4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9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9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4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4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4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4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48"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4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5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5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5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53"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5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5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5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6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61"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6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6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6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6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6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6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6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3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7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37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68"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70"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1"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7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7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75"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6"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7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7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7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8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8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8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83"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84"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8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8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87"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88"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89"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90"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91"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9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9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9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95"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96"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497"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98"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499"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500"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501"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502"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0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0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0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0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0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0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fr-FR" sz="1800" b="0" strike="noStrike" spc="-1">
              <a:solidFill>
                <a:srgbClr val="000000"/>
              </a:solidFill>
              <a:latin typeface="Century Gothic"/>
            </a:endParaRPr>
          </a:p>
        </p:txBody>
      </p:sp>
      <p:sp>
        <p:nvSpPr>
          <p:cNvPr id="10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0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
        <p:nvSpPr>
          <p:cNvPr id="11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400" b="0" strike="noStrike" spc="-1">
              <a:solidFill>
                <a:srgbClr val="3E3D2D"/>
              </a:solidFill>
              <a:latin typeface="Century Gothic"/>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2F25F"/>
            </a:gs>
            <a:gs pos="100000">
              <a:srgbClr val="92BD3F"/>
            </a:gs>
          </a:gsLst>
          <a:lin ang="5400000"/>
        </a:gradFill>
        <a:effectLst/>
      </p:bgPr>
    </p:bg>
    <p:spTree>
      <p:nvGrpSpPr>
        <p:cNvPr id="1" name=""/>
        <p:cNvGrpSpPr/>
        <p:nvPr/>
      </p:nvGrpSpPr>
      <p:grpSpPr>
        <a:xfrm>
          <a:off x="0" y="0"/>
          <a:ext cx="0" cy="0"/>
          <a:chOff x="0" y="0"/>
          <a:chExt cx="0" cy="0"/>
        </a:xfrm>
      </p:grpSpPr>
      <p:grpSp>
        <p:nvGrpSpPr>
          <p:cNvPr id="90" name="Group 41"/>
          <p:cNvGrpSpPr/>
          <p:nvPr/>
        </p:nvGrpSpPr>
        <p:grpSpPr>
          <a:xfrm>
            <a:off x="-567360" y="0"/>
            <a:ext cx="10458360" cy="7116480"/>
            <a:chOff x="-567360" y="0"/>
            <a:chExt cx="10458360" cy="7116480"/>
          </a:xfrm>
        </p:grpSpPr>
        <p:grpSp>
          <p:nvGrpSpPr>
            <p:cNvPr id="91" name="Group 44"/>
            <p:cNvGrpSpPr/>
            <p:nvPr/>
          </p:nvGrpSpPr>
          <p:grpSpPr>
            <a:xfrm>
              <a:off x="77760" y="0"/>
              <a:ext cx="9144000" cy="6858000"/>
              <a:chOff x="77760" y="0"/>
              <a:chExt cx="9144000" cy="6858000"/>
            </a:xfrm>
          </p:grpSpPr>
          <p:grpSp>
            <p:nvGrpSpPr>
              <p:cNvPr id="2" name="Group 4"/>
              <p:cNvGrpSpPr/>
              <p:nvPr/>
            </p:nvGrpSpPr>
            <p:grpSpPr>
              <a:xfrm>
                <a:off x="77760" y="0"/>
                <a:ext cx="2514240" cy="6857640"/>
                <a:chOff x="77760" y="0"/>
                <a:chExt cx="2514240" cy="6857640"/>
              </a:xfrm>
            </p:grpSpPr>
            <p:sp>
              <p:nvSpPr>
                <p:cNvPr id="3" name="Rectangle 112"/>
                <p:cNvSpPr/>
                <p:nvPr/>
              </p:nvSpPr>
              <p:spPr>
                <a:xfrm>
                  <a:off x="99216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 name="Rectangle 2"/>
                <p:cNvSpPr/>
                <p:nvPr/>
              </p:nvSpPr>
              <p:spPr>
                <a:xfrm>
                  <a:off x="7776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5" name="Rectangle 3"/>
                <p:cNvSpPr/>
                <p:nvPr/>
              </p:nvSpPr>
              <p:spPr>
                <a:xfrm>
                  <a:off x="30636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6" name="Group 5"/>
              <p:cNvGrpSpPr/>
              <p:nvPr/>
            </p:nvGrpSpPr>
            <p:grpSpPr>
              <a:xfrm>
                <a:off x="500400" y="0"/>
                <a:ext cx="2514240" cy="6857640"/>
                <a:chOff x="500400" y="0"/>
                <a:chExt cx="2514240" cy="6857640"/>
              </a:xfrm>
            </p:grpSpPr>
            <p:sp>
              <p:nvSpPr>
                <p:cNvPr id="7" name="Rectangle 109"/>
                <p:cNvSpPr/>
                <p:nvPr/>
              </p:nvSpPr>
              <p:spPr>
                <a:xfrm>
                  <a:off x="14148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8" name="Rectangle 110"/>
                <p:cNvSpPr/>
                <p:nvPr/>
              </p:nvSpPr>
              <p:spPr>
                <a:xfrm>
                  <a:off x="50040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9" name="Rectangle 111"/>
                <p:cNvSpPr/>
                <p:nvPr/>
              </p:nvSpPr>
              <p:spPr>
                <a:xfrm>
                  <a:off x="7290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0" name="Group 9"/>
              <p:cNvGrpSpPr/>
              <p:nvPr/>
            </p:nvGrpSpPr>
            <p:grpSpPr>
              <a:xfrm>
                <a:off x="6707520" y="360"/>
                <a:ext cx="2514240" cy="6857640"/>
                <a:chOff x="6707520" y="360"/>
                <a:chExt cx="2514240" cy="6857640"/>
              </a:xfrm>
            </p:grpSpPr>
            <p:sp>
              <p:nvSpPr>
                <p:cNvPr id="11" name="Rectangle 106"/>
                <p:cNvSpPr/>
                <p:nvPr/>
              </p:nvSpPr>
              <p:spPr>
                <a:xfrm rot="10800000">
                  <a:off x="6707520" y="36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2" name="Rectangle 107"/>
                <p:cNvSpPr/>
                <p:nvPr/>
              </p:nvSpPr>
              <p:spPr>
                <a:xfrm rot="10800000">
                  <a:off x="8764920" y="36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3" name="Rectangle 108"/>
                <p:cNvSpPr/>
                <p:nvPr/>
              </p:nvSpPr>
              <p:spPr>
                <a:xfrm rot="10800000">
                  <a:off x="8231400" y="36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14" name="Rectangle 103"/>
              <p:cNvSpPr/>
              <p:nvPr/>
            </p:nvSpPr>
            <p:spPr>
              <a:xfrm>
                <a:off x="3887640" y="0"/>
                <a:ext cx="28191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5" name="Rectangle 104"/>
              <p:cNvSpPr/>
              <p:nvPr/>
            </p:nvSpPr>
            <p:spPr>
              <a:xfrm>
                <a:off x="297324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6" name="Rectangle 105"/>
              <p:cNvSpPr/>
              <p:nvPr/>
            </p:nvSpPr>
            <p:spPr>
              <a:xfrm>
                <a:off x="320184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17" name="Freeform 43"/>
            <p:cNvSpPr/>
            <p:nvPr/>
          </p:nvSpPr>
          <p:spPr>
            <a:xfrm>
              <a:off x="65880" y="5034960"/>
              <a:ext cx="9143640" cy="1175400"/>
            </a:xfrm>
            <a:custGeom>
              <a:avLst/>
              <a:gdLst/>
              <a:ahLst/>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18" name="Freeform 44"/>
            <p:cNvSpPr/>
            <p:nvPr/>
          </p:nvSpPr>
          <p:spPr>
            <a:xfrm>
              <a:off x="65880" y="3467520"/>
              <a:ext cx="9143640" cy="890280"/>
            </a:xfrm>
            <a:custGeom>
              <a:avLst/>
              <a:gdLst/>
              <a:ahLst/>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19" name="Freeform 45"/>
            <p:cNvSpPr/>
            <p:nvPr/>
          </p:nvSpPr>
          <p:spPr>
            <a:xfrm>
              <a:off x="54000" y="5640840"/>
              <a:ext cx="3004200" cy="1211040"/>
            </a:xfrm>
            <a:custGeom>
              <a:avLst/>
              <a:gdLst/>
              <a:ahLst/>
              <a:cxnLst/>
              <a:rect l="l" t="t" r="r" b="b"/>
              <a:pathLst>
                <a:path w="3004457" h="1211283">
                  <a:moveTo>
                    <a:pt x="0" y="0"/>
                  </a:moveTo>
                  <a:cubicBezTo>
                    <a:pt x="1103415" y="501732"/>
                    <a:pt x="2206831" y="1003465"/>
                    <a:pt x="3004457" y="1211283"/>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0" name="Freeform 46"/>
            <p:cNvSpPr/>
            <p:nvPr/>
          </p:nvSpPr>
          <p:spPr>
            <a:xfrm>
              <a:off x="65880" y="5284440"/>
              <a:ext cx="9143640" cy="1478160"/>
            </a:xfrm>
            <a:custGeom>
              <a:avLst/>
              <a:gdLst/>
              <a:ahLst/>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1" name="Freeform 48"/>
            <p:cNvSpPr/>
            <p:nvPr/>
          </p:nvSpPr>
          <p:spPr>
            <a:xfrm>
              <a:off x="2215080" y="5132160"/>
              <a:ext cx="6982200" cy="1719720"/>
            </a:xfrm>
            <a:custGeom>
              <a:avLst/>
              <a:gdLst/>
              <a:ahLst/>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2" name="Hexagon 49"/>
            <p:cNvSpPr/>
            <p:nvPr/>
          </p:nvSpPr>
          <p:spPr>
            <a:xfrm rot="1800000">
              <a:off x="3073680" y="285912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3" name="Hexagon 50"/>
            <p:cNvSpPr/>
            <p:nvPr/>
          </p:nvSpPr>
          <p:spPr>
            <a:xfrm rot="1800000">
              <a:off x="379764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4" name="Hexagon 51"/>
            <p:cNvSpPr/>
            <p:nvPr/>
          </p:nvSpPr>
          <p:spPr>
            <a:xfrm rot="1800000">
              <a:off x="3807360" y="15922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25" name="Hexagon 52"/>
            <p:cNvSpPr/>
            <p:nvPr/>
          </p:nvSpPr>
          <p:spPr>
            <a:xfrm rot="1800000">
              <a:off x="3054600" y="325440"/>
              <a:ext cx="1600920" cy="1387800"/>
            </a:xfrm>
            <a:prstGeom prst="hexagon">
              <a:avLst>
                <a:gd name="adj" fmla="val 28544"/>
                <a:gd name="vf" fmla="val 115470"/>
              </a:avLst>
            </a:prstGeom>
            <a:solidFill>
              <a:schemeClr val="bg1">
                <a:alpha val="4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26" name="Hexagon 53"/>
            <p:cNvSpPr/>
            <p:nvPr/>
          </p:nvSpPr>
          <p:spPr>
            <a:xfrm rot="1800000">
              <a:off x="4540680" y="5383080"/>
              <a:ext cx="1600920" cy="1387800"/>
            </a:xfrm>
            <a:prstGeom prst="hexagon">
              <a:avLst>
                <a:gd name="adj" fmla="val 28544"/>
                <a:gd name="vf" fmla="val 115470"/>
              </a:avLst>
            </a:prstGeom>
            <a:solidFill>
              <a:schemeClr val="bg1">
                <a:alpha val="6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7" name="Freeform 54"/>
            <p:cNvSpPr/>
            <p:nvPr/>
          </p:nvSpPr>
          <p:spPr>
            <a:xfrm rot="1800000">
              <a:off x="-304560" y="4201200"/>
              <a:ext cx="1261080" cy="1387800"/>
            </a:xfrm>
            <a:custGeom>
              <a:avLst/>
              <a:gdLst/>
              <a:ahLst/>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8" name="Hexagon 55"/>
            <p:cNvSpPr/>
            <p:nvPr/>
          </p:nvSpPr>
          <p:spPr>
            <a:xfrm rot="1800000">
              <a:off x="101880" y="54021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9" name="Hexagon 56"/>
            <p:cNvSpPr/>
            <p:nvPr/>
          </p:nvSpPr>
          <p:spPr>
            <a:xfrm rot="1800000">
              <a:off x="130680" y="284940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0" name="Hexagon 57"/>
            <p:cNvSpPr/>
            <p:nvPr/>
          </p:nvSpPr>
          <p:spPr>
            <a:xfrm rot="1800000">
              <a:off x="85428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1" name="Hexagon 58"/>
            <p:cNvSpPr/>
            <p:nvPr/>
          </p:nvSpPr>
          <p:spPr>
            <a:xfrm rot="1800000">
              <a:off x="1587960" y="541152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 name="Hexagon 59"/>
            <p:cNvSpPr/>
            <p:nvPr/>
          </p:nvSpPr>
          <p:spPr>
            <a:xfrm rot="1800000">
              <a:off x="1607040" y="285912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3" name="Hexagon 94"/>
            <p:cNvSpPr/>
            <p:nvPr/>
          </p:nvSpPr>
          <p:spPr>
            <a:xfrm rot="1800000">
              <a:off x="873360" y="156348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4" name="Hexagon 95"/>
            <p:cNvSpPr/>
            <p:nvPr/>
          </p:nvSpPr>
          <p:spPr>
            <a:xfrm rot="1800000">
              <a:off x="6883920" y="414468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5" name="Hexagon 96"/>
            <p:cNvSpPr/>
            <p:nvPr/>
          </p:nvSpPr>
          <p:spPr>
            <a:xfrm rot="1800000">
              <a:off x="7626600" y="542124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6" name="Hexagon 97"/>
            <p:cNvSpPr/>
            <p:nvPr/>
          </p:nvSpPr>
          <p:spPr>
            <a:xfrm rot="1800000">
              <a:off x="7626600" y="28684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7" name="Freeform 98"/>
            <p:cNvSpPr/>
            <p:nvPr/>
          </p:nvSpPr>
          <p:spPr>
            <a:xfrm rot="1800000">
              <a:off x="8384040" y="4055400"/>
              <a:ext cx="1243080" cy="1387800"/>
            </a:xfrm>
            <a:custGeom>
              <a:avLst/>
              <a:gdLst/>
              <a:ahLst/>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8" name="Freeform 99"/>
            <p:cNvSpPr/>
            <p:nvPr/>
          </p:nvSpPr>
          <p:spPr>
            <a:xfrm rot="1800000">
              <a:off x="8384040" y="1511280"/>
              <a:ext cx="1241640" cy="1388520"/>
            </a:xfrm>
            <a:custGeom>
              <a:avLst/>
              <a:gdLst/>
              <a:ahLst/>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grpSp>
      <p:sp>
        <p:nvSpPr>
          <p:cNvPr id="39" name="Rectangle 65" hidden="1"/>
          <p:cNvSpPr/>
          <p:nvPr/>
        </p:nvSpPr>
        <p:spPr>
          <a:xfrm>
            <a:off x="457200" y="333360"/>
            <a:ext cx="8229240" cy="6185160"/>
          </a:xfrm>
          <a:prstGeom prst="rect">
            <a:avLst/>
          </a:prstGeom>
          <a:solidFill>
            <a:schemeClr val="bg1"/>
          </a:solidFill>
          <a:ln w="6350">
            <a:solidFill>
              <a:srgbClr val="000000"/>
            </a:solidFill>
            <a:round/>
          </a:ln>
        </p:spPr>
        <p:style>
          <a:lnRef idx="2">
            <a:schemeClr val="accent1">
              <a:shade val="50000"/>
            </a:schemeClr>
          </a:lnRef>
          <a:fillRef idx="1">
            <a:schemeClr val="accent1"/>
          </a:fillRef>
          <a:effectRef idx="0">
            <a:schemeClr val="accent1"/>
          </a:effectRef>
          <a:fontRef idx="minor"/>
        </p:style>
      </p:sp>
      <p:sp>
        <p:nvSpPr>
          <p:cNvPr id="40" name="Rectangle 69" hidden="1"/>
          <p:cNvSpPr/>
          <p:nvPr/>
        </p:nvSpPr>
        <p:spPr>
          <a:xfrm>
            <a:off x="4561200" y="-21600"/>
            <a:ext cx="3678840" cy="698760"/>
          </a:xfrm>
          <a:prstGeom prst="rect">
            <a:avLst/>
          </a:prstGeom>
          <a:solidFill>
            <a:srgbClr val="F5F5F5"/>
          </a:solidFill>
          <a:ln>
            <a:solidFill>
              <a:srgbClr val="CAF278">
                <a:lumMod val="50000"/>
              </a:srgbClr>
            </a:solidFill>
            <a:round/>
          </a:ln>
        </p:spPr>
        <p:style>
          <a:lnRef idx="2">
            <a:schemeClr val="accent1">
              <a:shade val="50000"/>
            </a:schemeClr>
          </a:lnRef>
          <a:fillRef idx="1">
            <a:schemeClr val="accent1"/>
          </a:fillRef>
          <a:effectRef idx="0">
            <a:schemeClr val="accent1"/>
          </a:effectRef>
          <a:fontRef idx="minor"/>
        </p:style>
      </p:sp>
      <p:sp>
        <p:nvSpPr>
          <p:cNvPr id="41" name="Rectangle 70" hidden="1"/>
          <p:cNvSpPr/>
          <p:nvPr/>
        </p:nvSpPr>
        <p:spPr>
          <a:xfrm>
            <a:off x="4649040" y="-21600"/>
            <a:ext cx="3504960" cy="623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grpSp>
        <p:nvGrpSpPr>
          <p:cNvPr id="42" name="Group 42"/>
          <p:cNvGrpSpPr/>
          <p:nvPr/>
        </p:nvGrpSpPr>
        <p:grpSpPr>
          <a:xfrm>
            <a:off x="-644760" y="0"/>
            <a:ext cx="10458000" cy="7116480"/>
            <a:chOff x="-644760" y="0"/>
            <a:chExt cx="10458000" cy="7116480"/>
          </a:xfrm>
        </p:grpSpPr>
        <p:grpSp>
          <p:nvGrpSpPr>
            <p:cNvPr id="43" name="Group 44"/>
            <p:cNvGrpSpPr/>
            <p:nvPr/>
          </p:nvGrpSpPr>
          <p:grpSpPr>
            <a:xfrm>
              <a:off x="0" y="0"/>
              <a:ext cx="9144000" cy="6858000"/>
              <a:chOff x="0" y="0"/>
              <a:chExt cx="9144000" cy="6858000"/>
            </a:xfrm>
          </p:grpSpPr>
          <p:grpSp>
            <p:nvGrpSpPr>
              <p:cNvPr id="44" name="Group 4"/>
              <p:cNvGrpSpPr/>
              <p:nvPr/>
            </p:nvGrpSpPr>
            <p:grpSpPr>
              <a:xfrm>
                <a:off x="0" y="0"/>
                <a:ext cx="2514240" cy="6857640"/>
                <a:chOff x="0" y="0"/>
                <a:chExt cx="2514240" cy="6857640"/>
              </a:xfrm>
            </p:grpSpPr>
            <p:sp>
              <p:nvSpPr>
                <p:cNvPr id="45" name="Rectangle 114"/>
                <p:cNvSpPr/>
                <p:nvPr/>
              </p:nvSpPr>
              <p:spPr>
                <a:xfrm>
                  <a:off x="9144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6" name="Rectangle 2"/>
                <p:cNvSpPr/>
                <p:nvPr/>
              </p:nvSpPr>
              <p:spPr>
                <a:xfrm>
                  <a:off x="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7" name="Rectangle 3"/>
                <p:cNvSpPr/>
                <p:nvPr/>
              </p:nvSpPr>
              <p:spPr>
                <a:xfrm>
                  <a:off x="2286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48" name="Group 5"/>
              <p:cNvGrpSpPr/>
              <p:nvPr/>
            </p:nvGrpSpPr>
            <p:grpSpPr>
              <a:xfrm>
                <a:off x="423000" y="0"/>
                <a:ext cx="2514240" cy="6857640"/>
                <a:chOff x="423000" y="0"/>
                <a:chExt cx="2514240" cy="6857640"/>
              </a:xfrm>
            </p:grpSpPr>
            <p:sp>
              <p:nvSpPr>
                <p:cNvPr id="49" name="Rectangle 84"/>
                <p:cNvSpPr/>
                <p:nvPr/>
              </p:nvSpPr>
              <p:spPr>
                <a:xfrm>
                  <a:off x="13374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50" name="Rectangle 85"/>
                <p:cNvSpPr/>
                <p:nvPr/>
              </p:nvSpPr>
              <p:spPr>
                <a:xfrm>
                  <a:off x="42300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51" name="Rectangle 113"/>
                <p:cNvSpPr/>
                <p:nvPr/>
              </p:nvSpPr>
              <p:spPr>
                <a:xfrm>
                  <a:off x="6516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52" name="Group 9"/>
              <p:cNvGrpSpPr/>
              <p:nvPr/>
            </p:nvGrpSpPr>
            <p:grpSpPr>
              <a:xfrm>
                <a:off x="6629760" y="360"/>
                <a:ext cx="2514240" cy="6857640"/>
                <a:chOff x="6629760" y="360"/>
                <a:chExt cx="2514240" cy="6857640"/>
              </a:xfrm>
            </p:grpSpPr>
            <p:sp>
              <p:nvSpPr>
                <p:cNvPr id="53" name="Rectangle 77"/>
                <p:cNvSpPr/>
                <p:nvPr/>
              </p:nvSpPr>
              <p:spPr>
                <a:xfrm rot="10800000">
                  <a:off x="6629760" y="36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54" name="Rectangle 78"/>
                <p:cNvSpPr/>
                <p:nvPr/>
              </p:nvSpPr>
              <p:spPr>
                <a:xfrm rot="10800000">
                  <a:off x="8687160" y="36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55" name="Rectangle 80"/>
                <p:cNvSpPr/>
                <p:nvPr/>
              </p:nvSpPr>
              <p:spPr>
                <a:xfrm rot="10800000">
                  <a:off x="8153640" y="36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56" name="Rectangle 74"/>
              <p:cNvSpPr/>
              <p:nvPr/>
            </p:nvSpPr>
            <p:spPr>
              <a:xfrm>
                <a:off x="3809880" y="0"/>
                <a:ext cx="28191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57" name="Rectangle 75"/>
              <p:cNvSpPr/>
              <p:nvPr/>
            </p:nvSpPr>
            <p:spPr>
              <a:xfrm>
                <a:off x="289548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58" name="Rectangle 76"/>
              <p:cNvSpPr/>
              <p:nvPr/>
            </p:nvSpPr>
            <p:spPr>
              <a:xfrm>
                <a:off x="312408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59" name="Freeform 44"/>
            <p:cNvSpPr/>
            <p:nvPr/>
          </p:nvSpPr>
          <p:spPr>
            <a:xfrm>
              <a:off x="-11880" y="5034960"/>
              <a:ext cx="9143640" cy="1175400"/>
            </a:xfrm>
            <a:custGeom>
              <a:avLst/>
              <a:gdLst/>
              <a:ahLst/>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60" name="Freeform 47"/>
            <p:cNvSpPr/>
            <p:nvPr/>
          </p:nvSpPr>
          <p:spPr>
            <a:xfrm>
              <a:off x="-11880" y="3467520"/>
              <a:ext cx="9143640" cy="890280"/>
            </a:xfrm>
            <a:custGeom>
              <a:avLst/>
              <a:gdLst/>
              <a:ahLst/>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61" name="Freeform 48"/>
            <p:cNvSpPr/>
            <p:nvPr/>
          </p:nvSpPr>
          <p:spPr>
            <a:xfrm>
              <a:off x="-23760" y="5640840"/>
              <a:ext cx="3004200" cy="1211040"/>
            </a:xfrm>
            <a:custGeom>
              <a:avLst/>
              <a:gdLst/>
              <a:ahLst/>
              <a:cxnLst/>
              <a:rect l="l" t="t" r="r" b="b"/>
              <a:pathLst>
                <a:path w="3004457" h="1211283">
                  <a:moveTo>
                    <a:pt x="0" y="0"/>
                  </a:moveTo>
                  <a:cubicBezTo>
                    <a:pt x="1103415" y="501732"/>
                    <a:pt x="2206831" y="1003465"/>
                    <a:pt x="3004457" y="1211283"/>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62" name="Freeform 50"/>
            <p:cNvSpPr/>
            <p:nvPr/>
          </p:nvSpPr>
          <p:spPr>
            <a:xfrm>
              <a:off x="-11880" y="5284440"/>
              <a:ext cx="9143640" cy="1478160"/>
            </a:xfrm>
            <a:custGeom>
              <a:avLst/>
              <a:gdLst/>
              <a:ahLst/>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63" name="Freeform 51"/>
            <p:cNvSpPr/>
            <p:nvPr/>
          </p:nvSpPr>
          <p:spPr>
            <a:xfrm>
              <a:off x="2137680" y="5132160"/>
              <a:ext cx="6982200" cy="1719720"/>
            </a:xfrm>
            <a:custGeom>
              <a:avLst/>
              <a:gdLst/>
              <a:ahLst/>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64" name="Hexagon 52"/>
            <p:cNvSpPr/>
            <p:nvPr/>
          </p:nvSpPr>
          <p:spPr>
            <a:xfrm rot="1800000">
              <a:off x="2996280" y="285912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65" name="Hexagon 53"/>
            <p:cNvSpPr/>
            <p:nvPr/>
          </p:nvSpPr>
          <p:spPr>
            <a:xfrm rot="1800000">
              <a:off x="372024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66" name="Hexagon 54"/>
            <p:cNvSpPr/>
            <p:nvPr/>
          </p:nvSpPr>
          <p:spPr>
            <a:xfrm rot="1800000">
              <a:off x="3729600" y="15922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67" name="Hexagon 55"/>
            <p:cNvSpPr/>
            <p:nvPr/>
          </p:nvSpPr>
          <p:spPr>
            <a:xfrm rot="1800000">
              <a:off x="2977200" y="325440"/>
              <a:ext cx="1600920" cy="1387800"/>
            </a:xfrm>
            <a:prstGeom prst="hexagon">
              <a:avLst>
                <a:gd name="adj" fmla="val 28544"/>
                <a:gd name="vf" fmla="val 115470"/>
              </a:avLst>
            </a:prstGeom>
            <a:solidFill>
              <a:schemeClr val="bg1">
                <a:alpha val="4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68" name="Hexagon 56"/>
            <p:cNvSpPr/>
            <p:nvPr/>
          </p:nvSpPr>
          <p:spPr>
            <a:xfrm rot="1800000">
              <a:off x="4462920" y="5383080"/>
              <a:ext cx="1600920" cy="1387800"/>
            </a:xfrm>
            <a:prstGeom prst="hexagon">
              <a:avLst>
                <a:gd name="adj" fmla="val 28544"/>
                <a:gd name="vf" fmla="val 115470"/>
              </a:avLst>
            </a:prstGeom>
            <a:solidFill>
              <a:schemeClr val="bg1">
                <a:alpha val="6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69" name="Freeform 57"/>
            <p:cNvSpPr/>
            <p:nvPr/>
          </p:nvSpPr>
          <p:spPr>
            <a:xfrm rot="1800000">
              <a:off x="-381960" y="4201200"/>
              <a:ext cx="1261080" cy="1387800"/>
            </a:xfrm>
            <a:custGeom>
              <a:avLst/>
              <a:gdLst/>
              <a:ahLst/>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70" name="Hexagon 58"/>
            <p:cNvSpPr/>
            <p:nvPr/>
          </p:nvSpPr>
          <p:spPr>
            <a:xfrm rot="1800000">
              <a:off x="24480" y="54021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71" name="Hexagon 59"/>
            <p:cNvSpPr/>
            <p:nvPr/>
          </p:nvSpPr>
          <p:spPr>
            <a:xfrm rot="1800000">
              <a:off x="52920" y="284940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72" name="Hexagon 60"/>
            <p:cNvSpPr/>
            <p:nvPr/>
          </p:nvSpPr>
          <p:spPr>
            <a:xfrm rot="1800000">
              <a:off x="77688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73" name="Hexagon 61"/>
            <p:cNvSpPr/>
            <p:nvPr/>
          </p:nvSpPr>
          <p:spPr>
            <a:xfrm rot="1800000">
              <a:off x="1510200" y="541152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74" name="Hexagon 62"/>
            <p:cNvSpPr/>
            <p:nvPr/>
          </p:nvSpPr>
          <p:spPr>
            <a:xfrm rot="1800000">
              <a:off x="1529280" y="285912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75" name="Hexagon 63"/>
            <p:cNvSpPr/>
            <p:nvPr/>
          </p:nvSpPr>
          <p:spPr>
            <a:xfrm rot="1800000">
              <a:off x="795960" y="156348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76" name="Hexagon 64"/>
            <p:cNvSpPr/>
            <p:nvPr/>
          </p:nvSpPr>
          <p:spPr>
            <a:xfrm rot="1800000">
              <a:off x="6806160" y="414468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77" name="Hexagon 65"/>
            <p:cNvSpPr/>
            <p:nvPr/>
          </p:nvSpPr>
          <p:spPr>
            <a:xfrm rot="1800000">
              <a:off x="7549200" y="542124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78" name="Hexagon 66"/>
            <p:cNvSpPr/>
            <p:nvPr/>
          </p:nvSpPr>
          <p:spPr>
            <a:xfrm rot="1800000">
              <a:off x="7549200" y="28684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79" name="Freeform 67"/>
            <p:cNvSpPr/>
            <p:nvPr/>
          </p:nvSpPr>
          <p:spPr>
            <a:xfrm rot="1800000">
              <a:off x="8306280" y="4055400"/>
              <a:ext cx="1243080" cy="1387800"/>
            </a:xfrm>
            <a:custGeom>
              <a:avLst/>
              <a:gdLst/>
              <a:ahLst/>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80" name="Freeform 68"/>
            <p:cNvSpPr/>
            <p:nvPr/>
          </p:nvSpPr>
          <p:spPr>
            <a:xfrm rot="1800000">
              <a:off x="8306640" y="1511280"/>
              <a:ext cx="1241640" cy="1388520"/>
            </a:xfrm>
            <a:custGeom>
              <a:avLst/>
              <a:gdLst/>
              <a:ahLst/>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grpSp>
      <p:sp>
        <p:nvSpPr>
          <p:cNvPr id="81" name="Rectangle 45"/>
          <p:cNvSpPr/>
          <p:nvPr/>
        </p:nvSpPr>
        <p:spPr>
          <a:xfrm>
            <a:off x="4561200" y="-21600"/>
            <a:ext cx="3678840" cy="6271560"/>
          </a:xfrm>
          <a:prstGeom prst="rect">
            <a:avLst/>
          </a:prstGeom>
          <a:solidFill>
            <a:srgbClr val="F5F5F5"/>
          </a:solidFill>
          <a:ln>
            <a:solidFill>
              <a:srgbClr val="CAF278">
                <a:lumMod val="50000"/>
              </a:srgbClr>
            </a:solidFill>
            <a:round/>
          </a:ln>
        </p:spPr>
        <p:style>
          <a:lnRef idx="2">
            <a:schemeClr val="accent1">
              <a:shade val="50000"/>
            </a:schemeClr>
          </a:lnRef>
          <a:fillRef idx="1">
            <a:schemeClr val="accent1"/>
          </a:fillRef>
          <a:effectRef idx="0">
            <a:schemeClr val="accent1"/>
          </a:effectRef>
          <a:fontRef idx="minor"/>
        </p:style>
      </p:sp>
      <p:sp>
        <p:nvSpPr>
          <p:cNvPr id="82" name="Rectangle 46"/>
          <p:cNvSpPr/>
          <p:nvPr/>
        </p:nvSpPr>
        <p:spPr>
          <a:xfrm>
            <a:off x="4649040" y="-21600"/>
            <a:ext cx="3504960" cy="2312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83" name="PlaceHolder 1"/>
          <p:cNvSpPr>
            <a:spLocks noGrp="1"/>
          </p:cNvSpPr>
          <p:nvPr>
            <p:ph type="title"/>
          </p:nvPr>
        </p:nvSpPr>
        <p:spPr>
          <a:xfrm>
            <a:off x="4733280" y="2708640"/>
            <a:ext cx="3313080" cy="1701720"/>
          </a:xfrm>
          <a:prstGeom prst="rect">
            <a:avLst/>
          </a:prstGeom>
        </p:spPr>
        <p:txBody>
          <a:bodyPr anchor="b">
            <a:normAutofit/>
          </a:bodyPr>
          <a:lstStyle/>
          <a:p>
            <a:pPr>
              <a:lnSpc>
                <a:spcPct val="100000"/>
              </a:lnSpc>
            </a:pPr>
            <a:r>
              <a:rPr lang="fr-FR" sz="3600" b="0" strike="noStrike" spc="-1">
                <a:solidFill>
                  <a:srgbClr val="94C600"/>
                </a:solidFill>
                <a:latin typeface="Century Gothic"/>
              </a:rPr>
              <a:t>Modifiez le style du titre</a:t>
            </a:r>
            <a:endParaRPr lang="fr-FR" sz="3600" b="0" strike="noStrike" spc="-1">
              <a:solidFill>
                <a:srgbClr val="000000"/>
              </a:solidFill>
              <a:latin typeface="Century Gothic"/>
            </a:endParaRPr>
          </a:p>
        </p:txBody>
      </p:sp>
      <p:sp>
        <p:nvSpPr>
          <p:cNvPr id="84" name="PlaceHolder 2"/>
          <p:cNvSpPr>
            <a:spLocks noGrp="1"/>
          </p:cNvSpPr>
          <p:nvPr>
            <p:ph type="dt"/>
          </p:nvPr>
        </p:nvSpPr>
        <p:spPr>
          <a:xfrm>
            <a:off x="4738680" y="1516680"/>
            <a:ext cx="2133360" cy="750600"/>
          </a:xfrm>
          <a:prstGeom prst="rect">
            <a:avLst/>
          </a:prstGeom>
        </p:spPr>
        <p:txBody>
          <a:bodyPr anchor="b">
            <a:noAutofit/>
          </a:bodyPr>
          <a:lstStyle/>
          <a:p>
            <a:pPr>
              <a:lnSpc>
                <a:spcPct val="100000"/>
              </a:lnSpc>
            </a:pPr>
            <a:fld id="{DC447229-133D-4DD7-952F-B995E62EF33F}" type="datetime">
              <a:rPr lang="fr-FR" sz="2400" b="0" strike="noStrike" spc="-1">
                <a:solidFill>
                  <a:srgbClr val="FEFEFE"/>
                </a:solidFill>
                <a:latin typeface="Century Gothic"/>
              </a:rPr>
              <a:t>11/02/2022</a:t>
            </a:fld>
            <a:endParaRPr lang="fr-FR" sz="2400" b="0" strike="noStrike" spc="-1">
              <a:latin typeface="Times New Roman"/>
            </a:endParaRPr>
          </a:p>
        </p:txBody>
      </p:sp>
      <p:sp>
        <p:nvSpPr>
          <p:cNvPr id="85" name="Rectangle 49"/>
          <p:cNvSpPr/>
          <p:nvPr/>
        </p:nvSpPr>
        <p:spPr>
          <a:xfrm>
            <a:off x="4650840" y="6088320"/>
            <a:ext cx="3504960" cy="81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86" name="PlaceHolder 3"/>
          <p:cNvSpPr>
            <a:spLocks noGrp="1"/>
          </p:cNvSpPr>
          <p:nvPr>
            <p:ph type="ftr"/>
          </p:nvPr>
        </p:nvSpPr>
        <p:spPr>
          <a:xfrm>
            <a:off x="5303520" y="5720040"/>
            <a:ext cx="2831400" cy="364680"/>
          </a:xfrm>
          <a:prstGeom prst="rect">
            <a:avLst/>
          </a:prstGeom>
        </p:spPr>
        <p:txBody>
          <a:bodyPr anchor="ctr">
            <a:normAutofit/>
          </a:bodyPr>
          <a:lstStyle/>
          <a:p>
            <a:endParaRPr lang="fr-FR" sz="2400" b="0" strike="noStrike" spc="-1">
              <a:latin typeface="Times New Roman"/>
            </a:endParaRPr>
          </a:p>
        </p:txBody>
      </p:sp>
      <p:sp>
        <p:nvSpPr>
          <p:cNvPr id="87" name="PlaceHolder 4"/>
          <p:cNvSpPr>
            <a:spLocks noGrp="1"/>
          </p:cNvSpPr>
          <p:nvPr>
            <p:ph type="sldNum"/>
          </p:nvPr>
        </p:nvSpPr>
        <p:spPr>
          <a:xfrm>
            <a:off x="4649040" y="5720040"/>
            <a:ext cx="643320" cy="364680"/>
          </a:xfrm>
          <a:prstGeom prst="rect">
            <a:avLst/>
          </a:prstGeom>
        </p:spPr>
        <p:txBody>
          <a:bodyPr anchor="ctr">
            <a:noAutofit/>
          </a:bodyPr>
          <a:lstStyle/>
          <a:p>
            <a:pPr>
              <a:lnSpc>
                <a:spcPct val="100000"/>
              </a:lnSpc>
            </a:pPr>
            <a:fld id="{A34DA404-530B-4505-AD26-B24DC6598DC1}" type="slidenum">
              <a:rPr lang="fr-FR" sz="1200" b="0" strike="noStrike" spc="-1">
                <a:solidFill>
                  <a:srgbClr val="94C600"/>
                </a:solidFill>
                <a:latin typeface="Century Gothic"/>
              </a:rPr>
              <a:t>‹N°›</a:t>
            </a:fld>
            <a:endParaRPr lang="fr-FR" sz="1200" b="0" strike="noStrike" spc="-1">
              <a:latin typeface="Times New Roman"/>
            </a:endParaRPr>
          </a:p>
        </p:txBody>
      </p:sp>
      <p:sp>
        <p:nvSpPr>
          <p:cNvPr id="88" name="Rectangle 88"/>
          <p:cNvSpPr/>
          <p:nvPr/>
        </p:nvSpPr>
        <p:spPr>
          <a:xfrm>
            <a:off x="4650840" y="6088320"/>
            <a:ext cx="3504960" cy="81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89"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400" b="0" strike="noStrike" spc="-1">
                <a:solidFill>
                  <a:srgbClr val="3E3D2D"/>
                </a:solidFill>
                <a:latin typeface="Century Gothic"/>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3E3D2D"/>
                </a:solidFill>
                <a:latin typeface="Century Gothic"/>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3E3D2D"/>
                </a:solidFill>
                <a:latin typeface="Century Gothic"/>
              </a:rPr>
              <a:t>Troisième niveau de plan</a:t>
            </a:r>
          </a:p>
          <a:p>
            <a:pPr marL="1728000" lvl="3" indent="-216000">
              <a:spcBef>
                <a:spcPts val="567"/>
              </a:spcBef>
              <a:buClr>
                <a:srgbClr val="000000"/>
              </a:buClr>
              <a:buSzPct val="75000"/>
              <a:buFont typeface="Symbol" charset="2"/>
              <a:buChar char=""/>
            </a:pPr>
            <a:r>
              <a:rPr lang="fr-FR" sz="1600" b="0" strike="noStrike" spc="-1">
                <a:solidFill>
                  <a:srgbClr val="3E3D2D"/>
                </a:solidFill>
                <a:latin typeface="Century Gothic"/>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3E3D2D"/>
                </a:solidFill>
                <a:latin typeface="Century Gothic"/>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3E3D2D"/>
                </a:solidFill>
                <a:latin typeface="Century Gothic"/>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3E3D2D"/>
                </a:solidFill>
                <a:latin typeface="Century Gothic"/>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2F25F"/>
            </a:gs>
            <a:gs pos="100000">
              <a:srgbClr val="92BD3F"/>
            </a:gs>
          </a:gsLst>
          <a:lin ang="5400000"/>
        </a:gradFill>
        <a:effectLst/>
      </p:bgPr>
    </p:bg>
    <p:spTree>
      <p:nvGrpSpPr>
        <p:cNvPr id="1" name=""/>
        <p:cNvGrpSpPr/>
        <p:nvPr/>
      </p:nvGrpSpPr>
      <p:grpSpPr>
        <a:xfrm>
          <a:off x="0" y="0"/>
          <a:ext cx="0" cy="0"/>
          <a:chOff x="0" y="0"/>
          <a:chExt cx="0" cy="0"/>
        </a:xfrm>
      </p:grpSpPr>
      <p:grpSp>
        <p:nvGrpSpPr>
          <p:cNvPr id="126" name="Group 41"/>
          <p:cNvGrpSpPr/>
          <p:nvPr/>
        </p:nvGrpSpPr>
        <p:grpSpPr>
          <a:xfrm>
            <a:off x="-567360" y="0"/>
            <a:ext cx="10458360" cy="7116480"/>
            <a:chOff x="-567360" y="0"/>
            <a:chExt cx="10458360" cy="7116480"/>
          </a:xfrm>
        </p:grpSpPr>
        <p:grpSp>
          <p:nvGrpSpPr>
            <p:cNvPr id="127" name="Group 44"/>
            <p:cNvGrpSpPr/>
            <p:nvPr/>
          </p:nvGrpSpPr>
          <p:grpSpPr>
            <a:xfrm>
              <a:off x="77760" y="0"/>
              <a:ext cx="9144000" cy="6858000"/>
              <a:chOff x="77760" y="0"/>
              <a:chExt cx="9144000" cy="6858000"/>
            </a:xfrm>
          </p:grpSpPr>
          <p:grpSp>
            <p:nvGrpSpPr>
              <p:cNvPr id="128" name="Group 4"/>
              <p:cNvGrpSpPr/>
              <p:nvPr/>
            </p:nvGrpSpPr>
            <p:grpSpPr>
              <a:xfrm>
                <a:off x="77760" y="0"/>
                <a:ext cx="2514240" cy="6857640"/>
                <a:chOff x="77760" y="0"/>
                <a:chExt cx="2514240" cy="6857640"/>
              </a:xfrm>
            </p:grpSpPr>
            <p:sp>
              <p:nvSpPr>
                <p:cNvPr id="129" name="Rectangle 112"/>
                <p:cNvSpPr/>
                <p:nvPr/>
              </p:nvSpPr>
              <p:spPr>
                <a:xfrm>
                  <a:off x="99216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30" name="Rectangle 2"/>
                <p:cNvSpPr/>
                <p:nvPr/>
              </p:nvSpPr>
              <p:spPr>
                <a:xfrm>
                  <a:off x="7776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31" name="Rectangle 3"/>
                <p:cNvSpPr/>
                <p:nvPr/>
              </p:nvSpPr>
              <p:spPr>
                <a:xfrm>
                  <a:off x="30636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32" name="Group 5"/>
              <p:cNvGrpSpPr/>
              <p:nvPr/>
            </p:nvGrpSpPr>
            <p:grpSpPr>
              <a:xfrm>
                <a:off x="500400" y="0"/>
                <a:ext cx="2514240" cy="6857640"/>
                <a:chOff x="500400" y="0"/>
                <a:chExt cx="2514240" cy="6857640"/>
              </a:xfrm>
            </p:grpSpPr>
            <p:sp>
              <p:nvSpPr>
                <p:cNvPr id="133" name="Rectangle 109"/>
                <p:cNvSpPr/>
                <p:nvPr/>
              </p:nvSpPr>
              <p:spPr>
                <a:xfrm>
                  <a:off x="14148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34" name="Rectangle 110"/>
                <p:cNvSpPr/>
                <p:nvPr/>
              </p:nvSpPr>
              <p:spPr>
                <a:xfrm>
                  <a:off x="50040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35" name="Rectangle 111"/>
                <p:cNvSpPr/>
                <p:nvPr/>
              </p:nvSpPr>
              <p:spPr>
                <a:xfrm>
                  <a:off x="7290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136" name="Group 9"/>
              <p:cNvGrpSpPr/>
              <p:nvPr/>
            </p:nvGrpSpPr>
            <p:grpSpPr>
              <a:xfrm>
                <a:off x="6707520" y="360"/>
                <a:ext cx="2514240" cy="6857640"/>
                <a:chOff x="6707520" y="360"/>
                <a:chExt cx="2514240" cy="6857640"/>
              </a:xfrm>
            </p:grpSpPr>
            <p:sp>
              <p:nvSpPr>
                <p:cNvPr id="137" name="Rectangle 106"/>
                <p:cNvSpPr/>
                <p:nvPr/>
              </p:nvSpPr>
              <p:spPr>
                <a:xfrm rot="10800000">
                  <a:off x="6707520" y="36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38" name="Rectangle 107"/>
                <p:cNvSpPr/>
                <p:nvPr/>
              </p:nvSpPr>
              <p:spPr>
                <a:xfrm rot="10800000">
                  <a:off x="8764920" y="36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39" name="Rectangle 108"/>
                <p:cNvSpPr/>
                <p:nvPr/>
              </p:nvSpPr>
              <p:spPr>
                <a:xfrm rot="10800000">
                  <a:off x="8231400" y="36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140" name="Rectangle 103"/>
              <p:cNvSpPr/>
              <p:nvPr/>
            </p:nvSpPr>
            <p:spPr>
              <a:xfrm>
                <a:off x="3887640" y="0"/>
                <a:ext cx="28191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41" name="Rectangle 104"/>
              <p:cNvSpPr/>
              <p:nvPr/>
            </p:nvSpPr>
            <p:spPr>
              <a:xfrm>
                <a:off x="297324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142" name="Rectangle 105"/>
              <p:cNvSpPr/>
              <p:nvPr/>
            </p:nvSpPr>
            <p:spPr>
              <a:xfrm>
                <a:off x="320184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143" name="Freeform 43"/>
            <p:cNvSpPr/>
            <p:nvPr/>
          </p:nvSpPr>
          <p:spPr>
            <a:xfrm>
              <a:off x="65880" y="5034960"/>
              <a:ext cx="9143640" cy="1175400"/>
            </a:xfrm>
            <a:custGeom>
              <a:avLst/>
              <a:gdLst/>
              <a:ahLst/>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144" name="Freeform 44"/>
            <p:cNvSpPr/>
            <p:nvPr/>
          </p:nvSpPr>
          <p:spPr>
            <a:xfrm>
              <a:off x="65880" y="3467520"/>
              <a:ext cx="9143640" cy="890280"/>
            </a:xfrm>
            <a:custGeom>
              <a:avLst/>
              <a:gdLst/>
              <a:ahLst/>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145" name="Freeform 45"/>
            <p:cNvSpPr/>
            <p:nvPr/>
          </p:nvSpPr>
          <p:spPr>
            <a:xfrm>
              <a:off x="54000" y="5640840"/>
              <a:ext cx="3004200" cy="1211040"/>
            </a:xfrm>
            <a:custGeom>
              <a:avLst/>
              <a:gdLst/>
              <a:ahLst/>
              <a:cxnLst/>
              <a:rect l="l" t="t" r="r" b="b"/>
              <a:pathLst>
                <a:path w="3004457" h="1211283">
                  <a:moveTo>
                    <a:pt x="0" y="0"/>
                  </a:moveTo>
                  <a:cubicBezTo>
                    <a:pt x="1103415" y="501732"/>
                    <a:pt x="2206831" y="1003465"/>
                    <a:pt x="3004457" y="1211283"/>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146" name="Freeform 46"/>
            <p:cNvSpPr/>
            <p:nvPr/>
          </p:nvSpPr>
          <p:spPr>
            <a:xfrm>
              <a:off x="65880" y="5284440"/>
              <a:ext cx="9143640" cy="1478160"/>
            </a:xfrm>
            <a:custGeom>
              <a:avLst/>
              <a:gdLst/>
              <a:ahLst/>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147" name="Freeform 48"/>
            <p:cNvSpPr/>
            <p:nvPr/>
          </p:nvSpPr>
          <p:spPr>
            <a:xfrm>
              <a:off x="2215080" y="5132160"/>
              <a:ext cx="6982200" cy="1719720"/>
            </a:xfrm>
            <a:custGeom>
              <a:avLst/>
              <a:gdLst/>
              <a:ahLst/>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148" name="Hexagon 49"/>
            <p:cNvSpPr/>
            <p:nvPr/>
          </p:nvSpPr>
          <p:spPr>
            <a:xfrm rot="1800000">
              <a:off x="3073680" y="285912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49" name="Hexagon 50"/>
            <p:cNvSpPr/>
            <p:nvPr/>
          </p:nvSpPr>
          <p:spPr>
            <a:xfrm rot="1800000">
              <a:off x="379764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50" name="Hexagon 51"/>
            <p:cNvSpPr/>
            <p:nvPr/>
          </p:nvSpPr>
          <p:spPr>
            <a:xfrm rot="1800000">
              <a:off x="3807360" y="15922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151" name="Hexagon 52"/>
            <p:cNvSpPr/>
            <p:nvPr/>
          </p:nvSpPr>
          <p:spPr>
            <a:xfrm rot="1800000">
              <a:off x="3054600" y="325440"/>
              <a:ext cx="1600920" cy="1387800"/>
            </a:xfrm>
            <a:prstGeom prst="hexagon">
              <a:avLst>
                <a:gd name="adj" fmla="val 28544"/>
                <a:gd name="vf" fmla="val 115470"/>
              </a:avLst>
            </a:prstGeom>
            <a:solidFill>
              <a:schemeClr val="bg1">
                <a:alpha val="4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152" name="Hexagon 53"/>
            <p:cNvSpPr/>
            <p:nvPr/>
          </p:nvSpPr>
          <p:spPr>
            <a:xfrm rot="1800000">
              <a:off x="4540680" y="5383080"/>
              <a:ext cx="1600920" cy="1387800"/>
            </a:xfrm>
            <a:prstGeom prst="hexagon">
              <a:avLst>
                <a:gd name="adj" fmla="val 28544"/>
                <a:gd name="vf" fmla="val 115470"/>
              </a:avLst>
            </a:prstGeom>
            <a:solidFill>
              <a:schemeClr val="bg1">
                <a:alpha val="6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53" name="Freeform 54"/>
            <p:cNvSpPr/>
            <p:nvPr/>
          </p:nvSpPr>
          <p:spPr>
            <a:xfrm rot="1800000">
              <a:off x="-304560" y="4201200"/>
              <a:ext cx="1261080" cy="1387800"/>
            </a:xfrm>
            <a:custGeom>
              <a:avLst/>
              <a:gdLst/>
              <a:ahLst/>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54" name="Hexagon 55"/>
            <p:cNvSpPr/>
            <p:nvPr/>
          </p:nvSpPr>
          <p:spPr>
            <a:xfrm rot="1800000">
              <a:off x="101880" y="54021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55" name="Hexagon 56"/>
            <p:cNvSpPr/>
            <p:nvPr/>
          </p:nvSpPr>
          <p:spPr>
            <a:xfrm rot="1800000">
              <a:off x="130680" y="284940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156" name="Hexagon 57"/>
            <p:cNvSpPr/>
            <p:nvPr/>
          </p:nvSpPr>
          <p:spPr>
            <a:xfrm rot="1800000">
              <a:off x="85428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57" name="Hexagon 58"/>
            <p:cNvSpPr/>
            <p:nvPr/>
          </p:nvSpPr>
          <p:spPr>
            <a:xfrm rot="1800000">
              <a:off x="1587960" y="541152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58" name="Hexagon 59"/>
            <p:cNvSpPr/>
            <p:nvPr/>
          </p:nvSpPr>
          <p:spPr>
            <a:xfrm rot="1800000">
              <a:off x="1607040" y="285912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159" name="Hexagon 94"/>
            <p:cNvSpPr/>
            <p:nvPr/>
          </p:nvSpPr>
          <p:spPr>
            <a:xfrm rot="1800000">
              <a:off x="873360" y="156348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60" name="Hexagon 95"/>
            <p:cNvSpPr/>
            <p:nvPr/>
          </p:nvSpPr>
          <p:spPr>
            <a:xfrm rot="1800000">
              <a:off x="6883920" y="414468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61" name="Hexagon 96"/>
            <p:cNvSpPr/>
            <p:nvPr/>
          </p:nvSpPr>
          <p:spPr>
            <a:xfrm rot="1800000">
              <a:off x="7626600" y="542124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62" name="Hexagon 97"/>
            <p:cNvSpPr/>
            <p:nvPr/>
          </p:nvSpPr>
          <p:spPr>
            <a:xfrm rot="1800000">
              <a:off x="7626600" y="28684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163" name="Freeform 98"/>
            <p:cNvSpPr/>
            <p:nvPr/>
          </p:nvSpPr>
          <p:spPr>
            <a:xfrm rot="1800000">
              <a:off x="8384040" y="4055400"/>
              <a:ext cx="1243080" cy="1387800"/>
            </a:xfrm>
            <a:custGeom>
              <a:avLst/>
              <a:gdLst/>
              <a:ahLst/>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164" name="Freeform 99"/>
            <p:cNvSpPr/>
            <p:nvPr/>
          </p:nvSpPr>
          <p:spPr>
            <a:xfrm rot="1800000">
              <a:off x="8384040" y="1511280"/>
              <a:ext cx="1241640" cy="1388520"/>
            </a:xfrm>
            <a:custGeom>
              <a:avLst/>
              <a:gdLst/>
              <a:ahLst/>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grpSp>
      <p:sp>
        <p:nvSpPr>
          <p:cNvPr id="165" name="Rectangle 65"/>
          <p:cNvSpPr/>
          <p:nvPr/>
        </p:nvSpPr>
        <p:spPr>
          <a:xfrm>
            <a:off x="457200" y="333360"/>
            <a:ext cx="8229240" cy="6185160"/>
          </a:xfrm>
          <a:prstGeom prst="rect">
            <a:avLst/>
          </a:prstGeom>
          <a:solidFill>
            <a:schemeClr val="bg1"/>
          </a:solidFill>
          <a:ln w="6350">
            <a:solidFill>
              <a:srgbClr val="000000"/>
            </a:solidFill>
            <a:round/>
          </a:ln>
        </p:spPr>
        <p:style>
          <a:lnRef idx="2">
            <a:schemeClr val="accent1">
              <a:shade val="50000"/>
            </a:schemeClr>
          </a:lnRef>
          <a:fillRef idx="1">
            <a:schemeClr val="accent1"/>
          </a:fillRef>
          <a:effectRef idx="0">
            <a:schemeClr val="accent1"/>
          </a:effectRef>
          <a:fontRef idx="minor"/>
        </p:style>
      </p:sp>
      <p:sp>
        <p:nvSpPr>
          <p:cNvPr id="166" name="Rectangle 69"/>
          <p:cNvSpPr/>
          <p:nvPr/>
        </p:nvSpPr>
        <p:spPr>
          <a:xfrm>
            <a:off x="4561200" y="-21600"/>
            <a:ext cx="3678840" cy="698760"/>
          </a:xfrm>
          <a:prstGeom prst="rect">
            <a:avLst/>
          </a:prstGeom>
          <a:solidFill>
            <a:srgbClr val="F5F5F5"/>
          </a:solidFill>
          <a:ln>
            <a:solidFill>
              <a:srgbClr val="CAF278">
                <a:lumMod val="50000"/>
              </a:srgbClr>
            </a:solidFill>
            <a:round/>
          </a:ln>
        </p:spPr>
        <p:style>
          <a:lnRef idx="2">
            <a:schemeClr val="accent1">
              <a:shade val="50000"/>
            </a:schemeClr>
          </a:lnRef>
          <a:fillRef idx="1">
            <a:schemeClr val="accent1"/>
          </a:fillRef>
          <a:effectRef idx="0">
            <a:schemeClr val="accent1"/>
          </a:effectRef>
          <a:fontRef idx="minor"/>
        </p:style>
      </p:sp>
      <p:sp>
        <p:nvSpPr>
          <p:cNvPr id="167" name="Rectangle 70"/>
          <p:cNvSpPr/>
          <p:nvPr/>
        </p:nvSpPr>
        <p:spPr>
          <a:xfrm>
            <a:off x="4649040" y="-21600"/>
            <a:ext cx="3504960" cy="623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68" name="PlaceHolder 1"/>
          <p:cNvSpPr>
            <a:spLocks noGrp="1"/>
          </p:cNvSpPr>
          <p:nvPr>
            <p:ph type="title"/>
          </p:nvPr>
        </p:nvSpPr>
        <p:spPr>
          <a:xfrm>
            <a:off x="1043640" y="1027800"/>
            <a:ext cx="7024320" cy="1142640"/>
          </a:xfrm>
          <a:prstGeom prst="rect">
            <a:avLst/>
          </a:prstGeom>
        </p:spPr>
        <p:txBody>
          <a:bodyPr anchor="b">
            <a:noAutofit/>
          </a:bodyPr>
          <a:lstStyle/>
          <a:p>
            <a:pPr>
              <a:lnSpc>
                <a:spcPct val="100000"/>
              </a:lnSpc>
            </a:pPr>
            <a:r>
              <a:rPr lang="fr-FR" sz="4000" b="0" strike="noStrike" spc="-1">
                <a:solidFill>
                  <a:srgbClr val="94C600"/>
                </a:solidFill>
                <a:latin typeface="Century Gothic"/>
              </a:rPr>
              <a:t>Modifiez le style du titre</a:t>
            </a:r>
            <a:endParaRPr lang="fr-FR" sz="4000" b="0" strike="noStrike" spc="-1">
              <a:solidFill>
                <a:srgbClr val="000000"/>
              </a:solidFill>
              <a:latin typeface="Century Gothic"/>
            </a:endParaRPr>
          </a:p>
        </p:txBody>
      </p:sp>
      <p:sp>
        <p:nvSpPr>
          <p:cNvPr id="169" name="PlaceHolder 2"/>
          <p:cNvSpPr>
            <a:spLocks noGrp="1"/>
          </p:cNvSpPr>
          <p:nvPr>
            <p:ph type="body"/>
          </p:nvPr>
        </p:nvSpPr>
        <p:spPr>
          <a:xfrm>
            <a:off x="1043640" y="2323800"/>
            <a:ext cx="6777000" cy="3508560"/>
          </a:xfrm>
          <a:prstGeom prst="rect">
            <a:avLst/>
          </a:prstGeom>
        </p:spPr>
        <p:txBody>
          <a:bodyPr>
            <a:noAutofit/>
          </a:bodyPr>
          <a:lstStyle/>
          <a:p>
            <a:pPr marL="343080" indent="-273960">
              <a:lnSpc>
                <a:spcPct val="100000"/>
              </a:lnSpc>
              <a:spcBef>
                <a:spcPts val="479"/>
              </a:spcBef>
              <a:buClr>
                <a:srgbClr val="94C600"/>
              </a:buClr>
              <a:buSzPct val="76000"/>
              <a:buFont typeface="Wingdings 2" charset="2"/>
              <a:buChar char=""/>
            </a:pPr>
            <a:r>
              <a:rPr lang="fr-FR" sz="2400" b="0" strike="noStrike" spc="-1">
                <a:solidFill>
                  <a:srgbClr val="3E3D2D"/>
                </a:solidFill>
                <a:latin typeface="Century Gothic"/>
              </a:rPr>
              <a:t>Modifiez les styles du texte du masque</a:t>
            </a:r>
          </a:p>
          <a:p>
            <a:pPr marL="640080" lvl="1" indent="-273960">
              <a:lnSpc>
                <a:spcPct val="100000"/>
              </a:lnSpc>
              <a:spcBef>
                <a:spcPts val="439"/>
              </a:spcBef>
              <a:buClr>
                <a:srgbClr val="94C600"/>
              </a:buClr>
              <a:buSzPct val="76000"/>
              <a:buFont typeface="Wingdings 2" charset="2"/>
              <a:buChar char=""/>
            </a:pPr>
            <a:r>
              <a:rPr lang="fr-FR" sz="2200" b="0" strike="noStrike" spc="-1">
                <a:solidFill>
                  <a:srgbClr val="3E3D2D"/>
                </a:solidFill>
                <a:latin typeface="Century Gothic"/>
              </a:rPr>
              <a:t>Deuxième niveau</a:t>
            </a:r>
          </a:p>
          <a:p>
            <a:pPr marL="914400" lvl="2" indent="-228240">
              <a:lnSpc>
                <a:spcPct val="100000"/>
              </a:lnSpc>
              <a:spcBef>
                <a:spcPts val="400"/>
              </a:spcBef>
              <a:buClr>
                <a:srgbClr val="94C600"/>
              </a:buClr>
              <a:buSzPct val="76000"/>
              <a:buFont typeface="Wingdings 2" charset="2"/>
              <a:buChar char=""/>
            </a:pPr>
            <a:r>
              <a:rPr lang="fr-FR" sz="2000" b="0" strike="noStrike" spc="-1">
                <a:solidFill>
                  <a:srgbClr val="3E3D2D"/>
                </a:solidFill>
                <a:latin typeface="Century Gothic"/>
              </a:rPr>
              <a:t>Troisième niveau</a:t>
            </a:r>
          </a:p>
          <a:p>
            <a:pPr marL="1124640" lvl="3" indent="-228240">
              <a:lnSpc>
                <a:spcPct val="100000"/>
              </a:lnSpc>
              <a:spcBef>
                <a:spcPts val="360"/>
              </a:spcBef>
              <a:buClr>
                <a:srgbClr val="94C600"/>
              </a:buClr>
              <a:buSzPct val="76000"/>
              <a:buFont typeface="Wingdings 2" charset="2"/>
              <a:buChar char=""/>
            </a:pPr>
            <a:r>
              <a:rPr lang="fr-FR" sz="1800" b="0" strike="noStrike" spc="-1">
                <a:solidFill>
                  <a:srgbClr val="3E3D2D"/>
                </a:solidFill>
                <a:latin typeface="Century Gothic"/>
              </a:rPr>
              <a:t>Quatrième niveau</a:t>
            </a:r>
          </a:p>
          <a:p>
            <a:pPr marL="1325880" lvl="4" indent="-228240">
              <a:lnSpc>
                <a:spcPct val="100000"/>
              </a:lnSpc>
              <a:spcBef>
                <a:spcPts val="320"/>
              </a:spcBef>
              <a:buClr>
                <a:srgbClr val="94C600"/>
              </a:buClr>
              <a:buSzPct val="76000"/>
              <a:buFont typeface="Wingdings 2" charset="2"/>
              <a:buChar char=""/>
            </a:pPr>
            <a:r>
              <a:rPr lang="fr-FR" sz="1600" b="0" strike="noStrike" spc="-1">
                <a:solidFill>
                  <a:srgbClr val="3E3D2D"/>
                </a:solidFill>
                <a:latin typeface="Century Gothic"/>
              </a:rPr>
              <a:t>Cinquième niveau</a:t>
            </a:r>
          </a:p>
        </p:txBody>
      </p:sp>
      <p:sp>
        <p:nvSpPr>
          <p:cNvPr id="170" name="PlaceHolder 3"/>
          <p:cNvSpPr>
            <a:spLocks noGrp="1"/>
          </p:cNvSpPr>
          <p:nvPr>
            <p:ph type="dt"/>
          </p:nvPr>
        </p:nvSpPr>
        <p:spPr>
          <a:xfrm>
            <a:off x="5997240" y="224640"/>
            <a:ext cx="2133360" cy="364680"/>
          </a:xfrm>
          <a:prstGeom prst="rect">
            <a:avLst/>
          </a:prstGeom>
        </p:spPr>
        <p:txBody>
          <a:bodyPr anchor="ctr">
            <a:noAutofit/>
          </a:bodyPr>
          <a:lstStyle/>
          <a:p>
            <a:pPr algn="r">
              <a:lnSpc>
                <a:spcPct val="100000"/>
              </a:lnSpc>
            </a:pPr>
            <a:fld id="{04028F29-CB91-4236-8F6E-906D502E0248}" type="datetime">
              <a:rPr lang="fr-FR" sz="1200" b="0" strike="noStrike" spc="-1">
                <a:solidFill>
                  <a:srgbClr val="FEFEFE"/>
                </a:solidFill>
                <a:latin typeface="Century Gothic"/>
              </a:rPr>
              <a:t>11/02/2022</a:t>
            </a:fld>
            <a:endParaRPr lang="fr-FR" sz="1200" b="0" strike="noStrike" spc="-1">
              <a:latin typeface="Times New Roman"/>
            </a:endParaRPr>
          </a:p>
        </p:txBody>
      </p:sp>
      <p:sp>
        <p:nvSpPr>
          <p:cNvPr id="171" name="PlaceHolder 4"/>
          <p:cNvSpPr>
            <a:spLocks noGrp="1"/>
          </p:cNvSpPr>
          <p:nvPr>
            <p:ph type="ftr"/>
          </p:nvPr>
        </p:nvSpPr>
        <p:spPr>
          <a:xfrm>
            <a:off x="4641480" y="5852160"/>
            <a:ext cx="3501720" cy="364680"/>
          </a:xfrm>
          <a:prstGeom prst="rect">
            <a:avLst/>
          </a:prstGeom>
        </p:spPr>
        <p:txBody>
          <a:bodyPr anchor="ctr">
            <a:noAutofit/>
          </a:bodyPr>
          <a:lstStyle/>
          <a:p>
            <a:endParaRPr lang="fr-FR" sz="2400" b="0" strike="noStrike" spc="-1">
              <a:latin typeface="Times New Roman"/>
            </a:endParaRPr>
          </a:p>
        </p:txBody>
      </p:sp>
      <p:sp>
        <p:nvSpPr>
          <p:cNvPr id="172" name="PlaceHolder 5"/>
          <p:cNvSpPr>
            <a:spLocks noGrp="1"/>
          </p:cNvSpPr>
          <p:nvPr>
            <p:ph type="sldNum"/>
          </p:nvPr>
        </p:nvSpPr>
        <p:spPr>
          <a:xfrm>
            <a:off x="4649040" y="224640"/>
            <a:ext cx="1331640" cy="364680"/>
          </a:xfrm>
          <a:prstGeom prst="rect">
            <a:avLst/>
          </a:prstGeom>
        </p:spPr>
        <p:txBody>
          <a:bodyPr anchor="ctr">
            <a:noAutofit/>
          </a:bodyPr>
          <a:lstStyle/>
          <a:p>
            <a:pPr>
              <a:lnSpc>
                <a:spcPct val="100000"/>
              </a:lnSpc>
            </a:pPr>
            <a:fld id="{516D62C6-652B-4D68-A24A-044615467B87}" type="slidenum">
              <a:rPr lang="fr-FR" sz="1200" b="0" strike="noStrike" spc="-1">
                <a:solidFill>
                  <a:srgbClr val="FEFEFE"/>
                </a:solidFill>
                <a:latin typeface="Century Gothic"/>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2F25F"/>
            </a:gs>
            <a:gs pos="100000">
              <a:srgbClr val="92BD3F"/>
            </a:gs>
          </a:gsLst>
          <a:lin ang="5400000"/>
        </a:gradFill>
        <a:effectLst/>
      </p:bgPr>
    </p:bg>
    <p:spTree>
      <p:nvGrpSpPr>
        <p:cNvPr id="1" name=""/>
        <p:cNvGrpSpPr/>
        <p:nvPr/>
      </p:nvGrpSpPr>
      <p:grpSpPr>
        <a:xfrm>
          <a:off x="0" y="0"/>
          <a:ext cx="0" cy="0"/>
          <a:chOff x="0" y="0"/>
          <a:chExt cx="0" cy="0"/>
        </a:xfrm>
      </p:grpSpPr>
      <p:grpSp>
        <p:nvGrpSpPr>
          <p:cNvPr id="209" name="Group 41"/>
          <p:cNvGrpSpPr/>
          <p:nvPr/>
        </p:nvGrpSpPr>
        <p:grpSpPr>
          <a:xfrm>
            <a:off x="-567360" y="0"/>
            <a:ext cx="10458360" cy="7116480"/>
            <a:chOff x="-567360" y="0"/>
            <a:chExt cx="10458360" cy="7116480"/>
          </a:xfrm>
        </p:grpSpPr>
        <p:grpSp>
          <p:nvGrpSpPr>
            <p:cNvPr id="210" name="Group 44"/>
            <p:cNvGrpSpPr/>
            <p:nvPr/>
          </p:nvGrpSpPr>
          <p:grpSpPr>
            <a:xfrm>
              <a:off x="77760" y="0"/>
              <a:ext cx="9144000" cy="6858000"/>
              <a:chOff x="77760" y="0"/>
              <a:chExt cx="9144000" cy="6858000"/>
            </a:xfrm>
          </p:grpSpPr>
          <p:grpSp>
            <p:nvGrpSpPr>
              <p:cNvPr id="211" name="Group 4"/>
              <p:cNvGrpSpPr/>
              <p:nvPr/>
            </p:nvGrpSpPr>
            <p:grpSpPr>
              <a:xfrm>
                <a:off x="77760" y="0"/>
                <a:ext cx="2514240" cy="6857640"/>
                <a:chOff x="77760" y="0"/>
                <a:chExt cx="2514240" cy="6857640"/>
              </a:xfrm>
            </p:grpSpPr>
            <p:sp>
              <p:nvSpPr>
                <p:cNvPr id="212" name="Rectangle 112"/>
                <p:cNvSpPr/>
                <p:nvPr/>
              </p:nvSpPr>
              <p:spPr>
                <a:xfrm>
                  <a:off x="99216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13" name="Rectangle 2"/>
                <p:cNvSpPr/>
                <p:nvPr/>
              </p:nvSpPr>
              <p:spPr>
                <a:xfrm>
                  <a:off x="7776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14" name="Rectangle 3"/>
                <p:cNvSpPr/>
                <p:nvPr/>
              </p:nvSpPr>
              <p:spPr>
                <a:xfrm>
                  <a:off x="30636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215" name="Group 5"/>
              <p:cNvGrpSpPr/>
              <p:nvPr/>
            </p:nvGrpSpPr>
            <p:grpSpPr>
              <a:xfrm>
                <a:off x="500400" y="0"/>
                <a:ext cx="2514240" cy="6857640"/>
                <a:chOff x="500400" y="0"/>
                <a:chExt cx="2514240" cy="6857640"/>
              </a:xfrm>
            </p:grpSpPr>
            <p:sp>
              <p:nvSpPr>
                <p:cNvPr id="216" name="Rectangle 109"/>
                <p:cNvSpPr/>
                <p:nvPr/>
              </p:nvSpPr>
              <p:spPr>
                <a:xfrm>
                  <a:off x="14148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17" name="Rectangle 110"/>
                <p:cNvSpPr/>
                <p:nvPr/>
              </p:nvSpPr>
              <p:spPr>
                <a:xfrm>
                  <a:off x="50040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18" name="Rectangle 111"/>
                <p:cNvSpPr/>
                <p:nvPr/>
              </p:nvSpPr>
              <p:spPr>
                <a:xfrm>
                  <a:off x="7290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219" name="Group 9"/>
              <p:cNvGrpSpPr/>
              <p:nvPr/>
            </p:nvGrpSpPr>
            <p:grpSpPr>
              <a:xfrm>
                <a:off x="6707520" y="360"/>
                <a:ext cx="2514240" cy="6857640"/>
                <a:chOff x="6707520" y="360"/>
                <a:chExt cx="2514240" cy="6857640"/>
              </a:xfrm>
            </p:grpSpPr>
            <p:sp>
              <p:nvSpPr>
                <p:cNvPr id="220" name="Rectangle 106"/>
                <p:cNvSpPr/>
                <p:nvPr/>
              </p:nvSpPr>
              <p:spPr>
                <a:xfrm rot="10800000">
                  <a:off x="6707520" y="36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21" name="Rectangle 107"/>
                <p:cNvSpPr/>
                <p:nvPr/>
              </p:nvSpPr>
              <p:spPr>
                <a:xfrm rot="10800000">
                  <a:off x="8764920" y="36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22" name="Rectangle 108"/>
                <p:cNvSpPr/>
                <p:nvPr/>
              </p:nvSpPr>
              <p:spPr>
                <a:xfrm rot="10800000">
                  <a:off x="8231400" y="36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223" name="Rectangle 103"/>
              <p:cNvSpPr/>
              <p:nvPr/>
            </p:nvSpPr>
            <p:spPr>
              <a:xfrm>
                <a:off x="3887640" y="0"/>
                <a:ext cx="28191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24" name="Rectangle 104"/>
              <p:cNvSpPr/>
              <p:nvPr/>
            </p:nvSpPr>
            <p:spPr>
              <a:xfrm>
                <a:off x="297324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25" name="Rectangle 105"/>
              <p:cNvSpPr/>
              <p:nvPr/>
            </p:nvSpPr>
            <p:spPr>
              <a:xfrm>
                <a:off x="320184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226" name="Freeform 43"/>
            <p:cNvSpPr/>
            <p:nvPr/>
          </p:nvSpPr>
          <p:spPr>
            <a:xfrm>
              <a:off x="65880" y="5034960"/>
              <a:ext cx="9143640" cy="1175400"/>
            </a:xfrm>
            <a:custGeom>
              <a:avLst/>
              <a:gdLst/>
              <a:ahLst/>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27" name="Freeform 44"/>
            <p:cNvSpPr/>
            <p:nvPr/>
          </p:nvSpPr>
          <p:spPr>
            <a:xfrm>
              <a:off x="65880" y="3467520"/>
              <a:ext cx="9143640" cy="890280"/>
            </a:xfrm>
            <a:custGeom>
              <a:avLst/>
              <a:gdLst/>
              <a:ahLst/>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28" name="Freeform 45"/>
            <p:cNvSpPr/>
            <p:nvPr/>
          </p:nvSpPr>
          <p:spPr>
            <a:xfrm>
              <a:off x="54000" y="5640840"/>
              <a:ext cx="3004200" cy="1211040"/>
            </a:xfrm>
            <a:custGeom>
              <a:avLst/>
              <a:gdLst/>
              <a:ahLst/>
              <a:cxnLst/>
              <a:rect l="l" t="t" r="r" b="b"/>
              <a:pathLst>
                <a:path w="3004457" h="1211283">
                  <a:moveTo>
                    <a:pt x="0" y="0"/>
                  </a:moveTo>
                  <a:cubicBezTo>
                    <a:pt x="1103415" y="501732"/>
                    <a:pt x="2206831" y="1003465"/>
                    <a:pt x="3004457" y="1211283"/>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29" name="Freeform 46"/>
            <p:cNvSpPr/>
            <p:nvPr/>
          </p:nvSpPr>
          <p:spPr>
            <a:xfrm>
              <a:off x="65880" y="5284440"/>
              <a:ext cx="9143640" cy="1478160"/>
            </a:xfrm>
            <a:custGeom>
              <a:avLst/>
              <a:gdLst/>
              <a:ahLst/>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30" name="Freeform 48"/>
            <p:cNvSpPr/>
            <p:nvPr/>
          </p:nvSpPr>
          <p:spPr>
            <a:xfrm>
              <a:off x="2215080" y="5132160"/>
              <a:ext cx="6982200" cy="1719720"/>
            </a:xfrm>
            <a:custGeom>
              <a:avLst/>
              <a:gdLst/>
              <a:ahLst/>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231" name="Hexagon 49"/>
            <p:cNvSpPr/>
            <p:nvPr/>
          </p:nvSpPr>
          <p:spPr>
            <a:xfrm rot="1800000">
              <a:off x="3073680" y="285912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32" name="Hexagon 50"/>
            <p:cNvSpPr/>
            <p:nvPr/>
          </p:nvSpPr>
          <p:spPr>
            <a:xfrm rot="1800000">
              <a:off x="379764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33" name="Hexagon 51"/>
            <p:cNvSpPr/>
            <p:nvPr/>
          </p:nvSpPr>
          <p:spPr>
            <a:xfrm rot="1800000">
              <a:off x="3807360" y="15922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234" name="Hexagon 52"/>
            <p:cNvSpPr/>
            <p:nvPr/>
          </p:nvSpPr>
          <p:spPr>
            <a:xfrm rot="1800000">
              <a:off x="3054600" y="325440"/>
              <a:ext cx="1600920" cy="1387800"/>
            </a:xfrm>
            <a:prstGeom prst="hexagon">
              <a:avLst>
                <a:gd name="adj" fmla="val 28544"/>
                <a:gd name="vf" fmla="val 115470"/>
              </a:avLst>
            </a:prstGeom>
            <a:solidFill>
              <a:schemeClr val="bg1">
                <a:alpha val="4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235" name="Hexagon 53"/>
            <p:cNvSpPr/>
            <p:nvPr/>
          </p:nvSpPr>
          <p:spPr>
            <a:xfrm rot="1800000">
              <a:off x="4540680" y="5383080"/>
              <a:ext cx="1600920" cy="1387800"/>
            </a:xfrm>
            <a:prstGeom prst="hexagon">
              <a:avLst>
                <a:gd name="adj" fmla="val 28544"/>
                <a:gd name="vf" fmla="val 115470"/>
              </a:avLst>
            </a:prstGeom>
            <a:solidFill>
              <a:schemeClr val="bg1">
                <a:alpha val="6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36" name="Freeform 54"/>
            <p:cNvSpPr/>
            <p:nvPr/>
          </p:nvSpPr>
          <p:spPr>
            <a:xfrm rot="1800000">
              <a:off x="-304560" y="4201200"/>
              <a:ext cx="1261080" cy="1387800"/>
            </a:xfrm>
            <a:custGeom>
              <a:avLst/>
              <a:gdLst/>
              <a:ahLst/>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37" name="Hexagon 55"/>
            <p:cNvSpPr/>
            <p:nvPr/>
          </p:nvSpPr>
          <p:spPr>
            <a:xfrm rot="1800000">
              <a:off x="101880" y="54021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38" name="Hexagon 56"/>
            <p:cNvSpPr/>
            <p:nvPr/>
          </p:nvSpPr>
          <p:spPr>
            <a:xfrm rot="1800000">
              <a:off x="130680" y="284940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239" name="Hexagon 57"/>
            <p:cNvSpPr/>
            <p:nvPr/>
          </p:nvSpPr>
          <p:spPr>
            <a:xfrm rot="1800000">
              <a:off x="85428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40" name="Hexagon 58"/>
            <p:cNvSpPr/>
            <p:nvPr/>
          </p:nvSpPr>
          <p:spPr>
            <a:xfrm rot="1800000">
              <a:off x="1587960" y="541152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41" name="Hexagon 59"/>
            <p:cNvSpPr/>
            <p:nvPr/>
          </p:nvSpPr>
          <p:spPr>
            <a:xfrm rot="1800000">
              <a:off x="1607040" y="285912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242" name="Hexagon 94"/>
            <p:cNvSpPr/>
            <p:nvPr/>
          </p:nvSpPr>
          <p:spPr>
            <a:xfrm rot="1800000">
              <a:off x="873360" y="156348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43" name="Hexagon 95"/>
            <p:cNvSpPr/>
            <p:nvPr/>
          </p:nvSpPr>
          <p:spPr>
            <a:xfrm rot="1800000">
              <a:off x="6883920" y="414468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44" name="Hexagon 96"/>
            <p:cNvSpPr/>
            <p:nvPr/>
          </p:nvSpPr>
          <p:spPr>
            <a:xfrm rot="1800000">
              <a:off x="7626600" y="542124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45" name="Hexagon 97"/>
            <p:cNvSpPr/>
            <p:nvPr/>
          </p:nvSpPr>
          <p:spPr>
            <a:xfrm rot="1800000">
              <a:off x="7626600" y="28684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246" name="Freeform 98"/>
            <p:cNvSpPr/>
            <p:nvPr/>
          </p:nvSpPr>
          <p:spPr>
            <a:xfrm rot="1800000">
              <a:off x="8384040" y="4055400"/>
              <a:ext cx="1243080" cy="1387800"/>
            </a:xfrm>
            <a:custGeom>
              <a:avLst/>
              <a:gdLst/>
              <a:ahLst/>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247" name="Freeform 99"/>
            <p:cNvSpPr/>
            <p:nvPr/>
          </p:nvSpPr>
          <p:spPr>
            <a:xfrm rot="1800000">
              <a:off x="8384040" y="1511280"/>
              <a:ext cx="1241640" cy="1388520"/>
            </a:xfrm>
            <a:custGeom>
              <a:avLst/>
              <a:gdLst/>
              <a:ahLst/>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grpSp>
      <p:sp>
        <p:nvSpPr>
          <p:cNvPr id="248" name="Rectangle 65"/>
          <p:cNvSpPr/>
          <p:nvPr/>
        </p:nvSpPr>
        <p:spPr>
          <a:xfrm>
            <a:off x="457200" y="333360"/>
            <a:ext cx="8229240" cy="6185160"/>
          </a:xfrm>
          <a:prstGeom prst="rect">
            <a:avLst/>
          </a:prstGeom>
          <a:solidFill>
            <a:schemeClr val="bg1"/>
          </a:solidFill>
          <a:ln w="6350">
            <a:solidFill>
              <a:srgbClr val="000000"/>
            </a:solidFill>
            <a:round/>
          </a:ln>
        </p:spPr>
        <p:style>
          <a:lnRef idx="2">
            <a:schemeClr val="accent1">
              <a:shade val="50000"/>
            </a:schemeClr>
          </a:lnRef>
          <a:fillRef idx="1">
            <a:schemeClr val="accent1"/>
          </a:fillRef>
          <a:effectRef idx="0">
            <a:schemeClr val="accent1"/>
          </a:effectRef>
          <a:fontRef idx="minor"/>
        </p:style>
      </p:sp>
      <p:sp>
        <p:nvSpPr>
          <p:cNvPr id="249" name="Rectangle 69"/>
          <p:cNvSpPr/>
          <p:nvPr/>
        </p:nvSpPr>
        <p:spPr>
          <a:xfrm>
            <a:off x="4561200" y="-21600"/>
            <a:ext cx="3678840" cy="698760"/>
          </a:xfrm>
          <a:prstGeom prst="rect">
            <a:avLst/>
          </a:prstGeom>
          <a:solidFill>
            <a:srgbClr val="F5F5F5"/>
          </a:solidFill>
          <a:ln>
            <a:solidFill>
              <a:srgbClr val="CAF278">
                <a:lumMod val="50000"/>
              </a:srgbClr>
            </a:solidFill>
            <a:round/>
          </a:ln>
        </p:spPr>
        <p:style>
          <a:lnRef idx="2">
            <a:schemeClr val="accent1">
              <a:shade val="50000"/>
            </a:schemeClr>
          </a:lnRef>
          <a:fillRef idx="1">
            <a:schemeClr val="accent1"/>
          </a:fillRef>
          <a:effectRef idx="0">
            <a:schemeClr val="accent1"/>
          </a:effectRef>
          <a:fontRef idx="minor"/>
        </p:style>
      </p:sp>
      <p:sp>
        <p:nvSpPr>
          <p:cNvPr id="250" name="Rectangle 70"/>
          <p:cNvSpPr/>
          <p:nvPr/>
        </p:nvSpPr>
        <p:spPr>
          <a:xfrm>
            <a:off x="4649040" y="-21600"/>
            <a:ext cx="3504960" cy="623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251" name="PlaceHolder 1"/>
          <p:cNvSpPr>
            <a:spLocks noGrp="1"/>
          </p:cNvSpPr>
          <p:nvPr>
            <p:ph type="title"/>
          </p:nvPr>
        </p:nvSpPr>
        <p:spPr>
          <a:xfrm>
            <a:off x="1043640" y="1027800"/>
            <a:ext cx="7024320" cy="1142640"/>
          </a:xfrm>
          <a:prstGeom prst="rect">
            <a:avLst/>
          </a:prstGeom>
        </p:spPr>
        <p:txBody>
          <a:bodyPr anchor="b">
            <a:noAutofit/>
          </a:bodyPr>
          <a:lstStyle/>
          <a:p>
            <a:pPr>
              <a:lnSpc>
                <a:spcPct val="100000"/>
              </a:lnSpc>
            </a:pPr>
            <a:r>
              <a:rPr lang="fr-FR" sz="4000" b="0" strike="noStrike" spc="-1">
                <a:solidFill>
                  <a:srgbClr val="94C600"/>
                </a:solidFill>
                <a:latin typeface="Century Gothic"/>
              </a:rPr>
              <a:t>Modifiez le style du titre</a:t>
            </a:r>
            <a:endParaRPr lang="fr-FR" sz="4000" b="0" strike="noStrike" spc="-1">
              <a:solidFill>
                <a:srgbClr val="000000"/>
              </a:solidFill>
              <a:latin typeface="Century Gothic"/>
            </a:endParaRPr>
          </a:p>
        </p:txBody>
      </p:sp>
      <p:sp>
        <p:nvSpPr>
          <p:cNvPr id="252" name="PlaceHolder 2"/>
          <p:cNvSpPr>
            <a:spLocks noGrp="1"/>
          </p:cNvSpPr>
          <p:nvPr>
            <p:ph type="dt"/>
          </p:nvPr>
        </p:nvSpPr>
        <p:spPr>
          <a:xfrm>
            <a:off x="5997240" y="224640"/>
            <a:ext cx="2133360" cy="364680"/>
          </a:xfrm>
          <a:prstGeom prst="rect">
            <a:avLst/>
          </a:prstGeom>
        </p:spPr>
        <p:txBody>
          <a:bodyPr anchor="ctr">
            <a:noAutofit/>
          </a:bodyPr>
          <a:lstStyle/>
          <a:p>
            <a:pPr algn="r">
              <a:lnSpc>
                <a:spcPct val="100000"/>
              </a:lnSpc>
            </a:pPr>
            <a:fld id="{3E2672E8-4BA6-45FF-92B0-7863096B0E7D}" type="datetime">
              <a:rPr lang="fr-FR" sz="1200" b="0" strike="noStrike" spc="-1">
                <a:solidFill>
                  <a:srgbClr val="FEFEFE"/>
                </a:solidFill>
                <a:latin typeface="Century Gothic"/>
              </a:rPr>
              <a:t>11/02/2022</a:t>
            </a:fld>
            <a:endParaRPr lang="fr-FR" sz="1200" b="0" strike="noStrike" spc="-1">
              <a:latin typeface="Times New Roman"/>
            </a:endParaRPr>
          </a:p>
        </p:txBody>
      </p:sp>
      <p:sp>
        <p:nvSpPr>
          <p:cNvPr id="253" name="PlaceHolder 3"/>
          <p:cNvSpPr>
            <a:spLocks noGrp="1"/>
          </p:cNvSpPr>
          <p:nvPr>
            <p:ph type="ftr"/>
          </p:nvPr>
        </p:nvSpPr>
        <p:spPr>
          <a:xfrm>
            <a:off x="4641480" y="5852160"/>
            <a:ext cx="3501720" cy="364680"/>
          </a:xfrm>
          <a:prstGeom prst="rect">
            <a:avLst/>
          </a:prstGeom>
        </p:spPr>
        <p:txBody>
          <a:bodyPr anchor="ctr">
            <a:noAutofit/>
          </a:bodyPr>
          <a:lstStyle/>
          <a:p>
            <a:endParaRPr lang="fr-FR" sz="2400" b="0" strike="noStrike" spc="-1">
              <a:latin typeface="Times New Roman"/>
            </a:endParaRPr>
          </a:p>
        </p:txBody>
      </p:sp>
      <p:sp>
        <p:nvSpPr>
          <p:cNvPr id="254" name="PlaceHolder 4"/>
          <p:cNvSpPr>
            <a:spLocks noGrp="1"/>
          </p:cNvSpPr>
          <p:nvPr>
            <p:ph type="sldNum"/>
          </p:nvPr>
        </p:nvSpPr>
        <p:spPr>
          <a:xfrm>
            <a:off x="4649040" y="224640"/>
            <a:ext cx="1331640" cy="364680"/>
          </a:xfrm>
          <a:prstGeom prst="rect">
            <a:avLst/>
          </a:prstGeom>
        </p:spPr>
        <p:txBody>
          <a:bodyPr anchor="ctr">
            <a:noAutofit/>
          </a:bodyPr>
          <a:lstStyle/>
          <a:p>
            <a:pPr>
              <a:lnSpc>
                <a:spcPct val="100000"/>
              </a:lnSpc>
            </a:pPr>
            <a:fld id="{65B33F98-574D-49B6-AAC1-947C565BC6A1}" type="slidenum">
              <a:rPr lang="fr-FR" sz="1200" b="0" strike="noStrike" spc="-1">
                <a:solidFill>
                  <a:srgbClr val="FEFEFE"/>
                </a:solidFill>
                <a:latin typeface="Century Gothic"/>
              </a:rPr>
              <a:t>‹N°›</a:t>
            </a:fld>
            <a:endParaRPr lang="fr-FR" sz="1200" b="0" strike="noStrike" spc="-1">
              <a:latin typeface="Times New Roman"/>
            </a:endParaRPr>
          </a:p>
        </p:txBody>
      </p:sp>
      <p:sp>
        <p:nvSpPr>
          <p:cNvPr id="255" name="PlaceHolder 5"/>
          <p:cNvSpPr>
            <a:spLocks noGrp="1"/>
          </p:cNvSpPr>
          <p:nvPr>
            <p:ph type="body"/>
          </p:nvPr>
        </p:nvSpPr>
        <p:spPr>
          <a:xfrm>
            <a:off x="1042560" y="2313360"/>
            <a:ext cx="3419640" cy="3492720"/>
          </a:xfrm>
          <a:prstGeom prst="rect">
            <a:avLst/>
          </a:prstGeom>
        </p:spPr>
        <p:txBody>
          <a:bodyPr>
            <a:noAutofit/>
          </a:bodyPr>
          <a:lstStyle/>
          <a:p>
            <a:pPr marL="343080" indent="-273960">
              <a:lnSpc>
                <a:spcPct val="100000"/>
              </a:lnSpc>
              <a:spcBef>
                <a:spcPts val="479"/>
              </a:spcBef>
              <a:buClr>
                <a:srgbClr val="94C600"/>
              </a:buClr>
              <a:buSzPct val="76000"/>
              <a:buFont typeface="Wingdings 2" charset="2"/>
              <a:buChar char=""/>
            </a:pPr>
            <a:r>
              <a:rPr lang="fr-FR" sz="2400" b="0" strike="noStrike" spc="-1">
                <a:solidFill>
                  <a:srgbClr val="3E3D2D"/>
                </a:solidFill>
                <a:latin typeface="Century Gothic"/>
              </a:rPr>
              <a:t>Modifiez les styles du texte du masque</a:t>
            </a:r>
          </a:p>
          <a:p>
            <a:pPr marL="640080" lvl="1" indent="-273960">
              <a:lnSpc>
                <a:spcPct val="100000"/>
              </a:lnSpc>
              <a:spcBef>
                <a:spcPts val="439"/>
              </a:spcBef>
              <a:buClr>
                <a:srgbClr val="94C600"/>
              </a:buClr>
              <a:buSzPct val="76000"/>
              <a:buFont typeface="Wingdings 2" charset="2"/>
              <a:buChar char=""/>
            </a:pPr>
            <a:r>
              <a:rPr lang="fr-FR" sz="2200" b="0" strike="noStrike" spc="-1">
                <a:solidFill>
                  <a:srgbClr val="3E3D2D"/>
                </a:solidFill>
                <a:latin typeface="Century Gothic"/>
              </a:rPr>
              <a:t>Deuxième niveau</a:t>
            </a:r>
          </a:p>
          <a:p>
            <a:pPr marL="914400" lvl="2" indent="-228240">
              <a:lnSpc>
                <a:spcPct val="100000"/>
              </a:lnSpc>
              <a:spcBef>
                <a:spcPts val="400"/>
              </a:spcBef>
              <a:buClr>
                <a:srgbClr val="94C600"/>
              </a:buClr>
              <a:buSzPct val="76000"/>
              <a:buFont typeface="Wingdings 2" charset="2"/>
              <a:buChar char=""/>
            </a:pPr>
            <a:r>
              <a:rPr lang="fr-FR" sz="2000" b="0" strike="noStrike" spc="-1">
                <a:solidFill>
                  <a:srgbClr val="3E3D2D"/>
                </a:solidFill>
                <a:latin typeface="Century Gothic"/>
              </a:rPr>
              <a:t>Troisième niveau</a:t>
            </a:r>
          </a:p>
          <a:p>
            <a:pPr marL="1124640" lvl="3" indent="-228240">
              <a:lnSpc>
                <a:spcPct val="100000"/>
              </a:lnSpc>
              <a:spcBef>
                <a:spcPts val="360"/>
              </a:spcBef>
              <a:buClr>
                <a:srgbClr val="94C600"/>
              </a:buClr>
              <a:buSzPct val="76000"/>
              <a:buFont typeface="Wingdings 2" charset="2"/>
              <a:buChar char=""/>
            </a:pPr>
            <a:r>
              <a:rPr lang="fr-FR" sz="1800" b="0" strike="noStrike" spc="-1">
                <a:solidFill>
                  <a:srgbClr val="3E3D2D"/>
                </a:solidFill>
                <a:latin typeface="Century Gothic"/>
              </a:rPr>
              <a:t>Quatrième niveau</a:t>
            </a:r>
          </a:p>
          <a:p>
            <a:pPr marL="1325880" lvl="4" indent="-228240">
              <a:lnSpc>
                <a:spcPct val="100000"/>
              </a:lnSpc>
              <a:spcBef>
                <a:spcPts val="320"/>
              </a:spcBef>
              <a:buClr>
                <a:srgbClr val="94C600"/>
              </a:buClr>
              <a:buSzPct val="76000"/>
              <a:buFont typeface="Wingdings 2" charset="2"/>
              <a:buChar char=""/>
            </a:pPr>
            <a:r>
              <a:rPr lang="fr-FR" sz="1600" b="0" strike="noStrike" spc="-1">
                <a:solidFill>
                  <a:srgbClr val="3E3D2D"/>
                </a:solidFill>
                <a:latin typeface="Century Gothic"/>
              </a:rPr>
              <a:t>Cinquième niveau</a:t>
            </a:r>
          </a:p>
        </p:txBody>
      </p:sp>
      <p:sp>
        <p:nvSpPr>
          <p:cNvPr id="256" name="PlaceHolder 6"/>
          <p:cNvSpPr>
            <a:spLocks noGrp="1"/>
          </p:cNvSpPr>
          <p:nvPr>
            <p:ph type="body"/>
          </p:nvPr>
        </p:nvSpPr>
        <p:spPr>
          <a:xfrm>
            <a:off x="4645080" y="2313360"/>
            <a:ext cx="3419640" cy="3492720"/>
          </a:xfrm>
          <a:prstGeom prst="rect">
            <a:avLst/>
          </a:prstGeom>
        </p:spPr>
        <p:txBody>
          <a:bodyPr>
            <a:noAutofit/>
          </a:bodyPr>
          <a:lstStyle/>
          <a:p>
            <a:pPr marL="343080" indent="-273960">
              <a:lnSpc>
                <a:spcPct val="100000"/>
              </a:lnSpc>
              <a:spcBef>
                <a:spcPts val="479"/>
              </a:spcBef>
              <a:buClr>
                <a:srgbClr val="94C600"/>
              </a:buClr>
              <a:buSzPct val="76000"/>
              <a:buFont typeface="Wingdings 2" charset="2"/>
              <a:buChar char=""/>
            </a:pPr>
            <a:r>
              <a:rPr lang="fr-FR" sz="2400" b="0" strike="noStrike" spc="-1">
                <a:solidFill>
                  <a:srgbClr val="3E3D2D"/>
                </a:solidFill>
                <a:latin typeface="Century Gothic"/>
              </a:rPr>
              <a:t>Modifiez les styles du texte du masque</a:t>
            </a:r>
          </a:p>
          <a:p>
            <a:pPr marL="640080" lvl="1" indent="-273960">
              <a:lnSpc>
                <a:spcPct val="100000"/>
              </a:lnSpc>
              <a:spcBef>
                <a:spcPts val="439"/>
              </a:spcBef>
              <a:buClr>
                <a:srgbClr val="94C600"/>
              </a:buClr>
              <a:buSzPct val="76000"/>
              <a:buFont typeface="Wingdings 2" charset="2"/>
              <a:buChar char=""/>
            </a:pPr>
            <a:r>
              <a:rPr lang="fr-FR" sz="2200" b="0" strike="noStrike" spc="-1">
                <a:solidFill>
                  <a:srgbClr val="3E3D2D"/>
                </a:solidFill>
                <a:latin typeface="Century Gothic"/>
              </a:rPr>
              <a:t>Deuxième niveau</a:t>
            </a:r>
          </a:p>
          <a:p>
            <a:pPr marL="914400" lvl="2" indent="-228240">
              <a:lnSpc>
                <a:spcPct val="100000"/>
              </a:lnSpc>
              <a:spcBef>
                <a:spcPts val="400"/>
              </a:spcBef>
              <a:buClr>
                <a:srgbClr val="94C600"/>
              </a:buClr>
              <a:buSzPct val="76000"/>
              <a:buFont typeface="Wingdings 2" charset="2"/>
              <a:buChar char=""/>
            </a:pPr>
            <a:r>
              <a:rPr lang="fr-FR" sz="2000" b="0" strike="noStrike" spc="-1">
                <a:solidFill>
                  <a:srgbClr val="3E3D2D"/>
                </a:solidFill>
                <a:latin typeface="Century Gothic"/>
              </a:rPr>
              <a:t>Troisième niveau</a:t>
            </a:r>
          </a:p>
          <a:p>
            <a:pPr marL="1124640" lvl="3" indent="-228240">
              <a:lnSpc>
                <a:spcPct val="100000"/>
              </a:lnSpc>
              <a:spcBef>
                <a:spcPts val="360"/>
              </a:spcBef>
              <a:buClr>
                <a:srgbClr val="94C600"/>
              </a:buClr>
              <a:buSzPct val="76000"/>
              <a:buFont typeface="Wingdings 2" charset="2"/>
              <a:buChar char=""/>
            </a:pPr>
            <a:r>
              <a:rPr lang="fr-FR" sz="1800" b="0" strike="noStrike" spc="-1">
                <a:solidFill>
                  <a:srgbClr val="3E3D2D"/>
                </a:solidFill>
                <a:latin typeface="Century Gothic"/>
              </a:rPr>
              <a:t>Quatrième niveau</a:t>
            </a:r>
          </a:p>
          <a:p>
            <a:pPr marL="1325880" lvl="4" indent="-228240">
              <a:lnSpc>
                <a:spcPct val="100000"/>
              </a:lnSpc>
              <a:spcBef>
                <a:spcPts val="320"/>
              </a:spcBef>
              <a:buClr>
                <a:srgbClr val="94C600"/>
              </a:buClr>
              <a:buSzPct val="76000"/>
              <a:buFont typeface="Wingdings 2" charset="2"/>
              <a:buChar char=""/>
            </a:pPr>
            <a:r>
              <a:rPr lang="fr-FR" sz="1600" b="0" strike="noStrike" spc="-1">
                <a:solidFill>
                  <a:srgbClr val="3E3D2D"/>
                </a:solidFill>
                <a:latin typeface="Century Gothic"/>
              </a:rPr>
              <a:t>Cinquième niveau</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2F25F"/>
            </a:gs>
            <a:gs pos="100000">
              <a:srgbClr val="92BD3F"/>
            </a:gs>
          </a:gsLst>
          <a:lin ang="5400000"/>
        </a:gradFill>
        <a:effectLst/>
      </p:bgPr>
    </p:bg>
    <p:spTree>
      <p:nvGrpSpPr>
        <p:cNvPr id="1" name=""/>
        <p:cNvGrpSpPr/>
        <p:nvPr/>
      </p:nvGrpSpPr>
      <p:grpSpPr>
        <a:xfrm>
          <a:off x="0" y="0"/>
          <a:ext cx="0" cy="0"/>
          <a:chOff x="0" y="0"/>
          <a:chExt cx="0" cy="0"/>
        </a:xfrm>
      </p:grpSpPr>
      <p:grpSp>
        <p:nvGrpSpPr>
          <p:cNvPr id="293" name="Group 41"/>
          <p:cNvGrpSpPr/>
          <p:nvPr/>
        </p:nvGrpSpPr>
        <p:grpSpPr>
          <a:xfrm>
            <a:off x="-567360" y="0"/>
            <a:ext cx="10458360" cy="7116480"/>
            <a:chOff x="-567360" y="0"/>
            <a:chExt cx="10458360" cy="7116480"/>
          </a:xfrm>
        </p:grpSpPr>
        <p:grpSp>
          <p:nvGrpSpPr>
            <p:cNvPr id="294" name="Group 44"/>
            <p:cNvGrpSpPr/>
            <p:nvPr/>
          </p:nvGrpSpPr>
          <p:grpSpPr>
            <a:xfrm>
              <a:off x="77760" y="0"/>
              <a:ext cx="9144000" cy="6858000"/>
              <a:chOff x="77760" y="0"/>
              <a:chExt cx="9144000" cy="6858000"/>
            </a:xfrm>
          </p:grpSpPr>
          <p:grpSp>
            <p:nvGrpSpPr>
              <p:cNvPr id="295" name="Group 4"/>
              <p:cNvGrpSpPr/>
              <p:nvPr/>
            </p:nvGrpSpPr>
            <p:grpSpPr>
              <a:xfrm>
                <a:off x="77760" y="0"/>
                <a:ext cx="2514240" cy="6857640"/>
                <a:chOff x="77760" y="0"/>
                <a:chExt cx="2514240" cy="6857640"/>
              </a:xfrm>
            </p:grpSpPr>
            <p:sp>
              <p:nvSpPr>
                <p:cNvPr id="296" name="Rectangle 112"/>
                <p:cNvSpPr/>
                <p:nvPr/>
              </p:nvSpPr>
              <p:spPr>
                <a:xfrm>
                  <a:off x="99216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97" name="Rectangle 2"/>
                <p:cNvSpPr/>
                <p:nvPr/>
              </p:nvSpPr>
              <p:spPr>
                <a:xfrm>
                  <a:off x="7776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298" name="Rectangle 3"/>
                <p:cNvSpPr/>
                <p:nvPr/>
              </p:nvSpPr>
              <p:spPr>
                <a:xfrm>
                  <a:off x="30636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299" name="Group 5"/>
              <p:cNvGrpSpPr/>
              <p:nvPr/>
            </p:nvGrpSpPr>
            <p:grpSpPr>
              <a:xfrm>
                <a:off x="500400" y="0"/>
                <a:ext cx="2514240" cy="6857640"/>
                <a:chOff x="500400" y="0"/>
                <a:chExt cx="2514240" cy="6857640"/>
              </a:xfrm>
            </p:grpSpPr>
            <p:sp>
              <p:nvSpPr>
                <p:cNvPr id="300" name="Rectangle 109"/>
                <p:cNvSpPr/>
                <p:nvPr/>
              </p:nvSpPr>
              <p:spPr>
                <a:xfrm>
                  <a:off x="14148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01" name="Rectangle 110"/>
                <p:cNvSpPr/>
                <p:nvPr/>
              </p:nvSpPr>
              <p:spPr>
                <a:xfrm>
                  <a:off x="50040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02" name="Rectangle 111"/>
                <p:cNvSpPr/>
                <p:nvPr/>
              </p:nvSpPr>
              <p:spPr>
                <a:xfrm>
                  <a:off x="7290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303" name="Group 9"/>
              <p:cNvGrpSpPr/>
              <p:nvPr/>
            </p:nvGrpSpPr>
            <p:grpSpPr>
              <a:xfrm>
                <a:off x="6707520" y="360"/>
                <a:ext cx="2514240" cy="6857640"/>
                <a:chOff x="6707520" y="360"/>
                <a:chExt cx="2514240" cy="6857640"/>
              </a:xfrm>
            </p:grpSpPr>
            <p:sp>
              <p:nvSpPr>
                <p:cNvPr id="304" name="Rectangle 106"/>
                <p:cNvSpPr/>
                <p:nvPr/>
              </p:nvSpPr>
              <p:spPr>
                <a:xfrm rot="10800000">
                  <a:off x="6707520" y="36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05" name="Rectangle 107"/>
                <p:cNvSpPr/>
                <p:nvPr/>
              </p:nvSpPr>
              <p:spPr>
                <a:xfrm rot="10800000">
                  <a:off x="8764920" y="36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06" name="Rectangle 108"/>
                <p:cNvSpPr/>
                <p:nvPr/>
              </p:nvSpPr>
              <p:spPr>
                <a:xfrm rot="10800000">
                  <a:off x="8231400" y="36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307" name="Rectangle 103"/>
              <p:cNvSpPr/>
              <p:nvPr/>
            </p:nvSpPr>
            <p:spPr>
              <a:xfrm>
                <a:off x="3887640" y="0"/>
                <a:ext cx="28191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08" name="Rectangle 104"/>
              <p:cNvSpPr/>
              <p:nvPr/>
            </p:nvSpPr>
            <p:spPr>
              <a:xfrm>
                <a:off x="297324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09" name="Rectangle 105"/>
              <p:cNvSpPr/>
              <p:nvPr/>
            </p:nvSpPr>
            <p:spPr>
              <a:xfrm>
                <a:off x="320184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310" name="Freeform 43"/>
            <p:cNvSpPr/>
            <p:nvPr/>
          </p:nvSpPr>
          <p:spPr>
            <a:xfrm>
              <a:off x="65880" y="5034960"/>
              <a:ext cx="9143640" cy="1175400"/>
            </a:xfrm>
            <a:custGeom>
              <a:avLst/>
              <a:gdLst/>
              <a:ahLst/>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11" name="Freeform 44"/>
            <p:cNvSpPr/>
            <p:nvPr/>
          </p:nvSpPr>
          <p:spPr>
            <a:xfrm>
              <a:off x="65880" y="3467520"/>
              <a:ext cx="9143640" cy="890280"/>
            </a:xfrm>
            <a:custGeom>
              <a:avLst/>
              <a:gdLst/>
              <a:ahLst/>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12" name="Freeform 45"/>
            <p:cNvSpPr/>
            <p:nvPr/>
          </p:nvSpPr>
          <p:spPr>
            <a:xfrm>
              <a:off x="54000" y="5640840"/>
              <a:ext cx="3004200" cy="1211040"/>
            </a:xfrm>
            <a:custGeom>
              <a:avLst/>
              <a:gdLst/>
              <a:ahLst/>
              <a:cxnLst/>
              <a:rect l="l" t="t" r="r" b="b"/>
              <a:pathLst>
                <a:path w="3004457" h="1211283">
                  <a:moveTo>
                    <a:pt x="0" y="0"/>
                  </a:moveTo>
                  <a:cubicBezTo>
                    <a:pt x="1103415" y="501732"/>
                    <a:pt x="2206831" y="1003465"/>
                    <a:pt x="3004457" y="1211283"/>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13" name="Freeform 46"/>
            <p:cNvSpPr/>
            <p:nvPr/>
          </p:nvSpPr>
          <p:spPr>
            <a:xfrm>
              <a:off x="65880" y="5284440"/>
              <a:ext cx="9143640" cy="1478160"/>
            </a:xfrm>
            <a:custGeom>
              <a:avLst/>
              <a:gdLst/>
              <a:ahLst/>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14" name="Freeform 48"/>
            <p:cNvSpPr/>
            <p:nvPr/>
          </p:nvSpPr>
          <p:spPr>
            <a:xfrm>
              <a:off x="2215080" y="5132160"/>
              <a:ext cx="6982200" cy="1719720"/>
            </a:xfrm>
            <a:custGeom>
              <a:avLst/>
              <a:gdLst/>
              <a:ahLst/>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15" name="Hexagon 49"/>
            <p:cNvSpPr/>
            <p:nvPr/>
          </p:nvSpPr>
          <p:spPr>
            <a:xfrm rot="1800000">
              <a:off x="3073680" y="285912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16" name="Hexagon 50"/>
            <p:cNvSpPr/>
            <p:nvPr/>
          </p:nvSpPr>
          <p:spPr>
            <a:xfrm rot="1800000">
              <a:off x="379764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17" name="Hexagon 51"/>
            <p:cNvSpPr/>
            <p:nvPr/>
          </p:nvSpPr>
          <p:spPr>
            <a:xfrm rot="1800000">
              <a:off x="3807360" y="15922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18" name="Hexagon 52"/>
            <p:cNvSpPr/>
            <p:nvPr/>
          </p:nvSpPr>
          <p:spPr>
            <a:xfrm rot="1800000">
              <a:off x="3054600" y="325440"/>
              <a:ext cx="1600920" cy="1387800"/>
            </a:xfrm>
            <a:prstGeom prst="hexagon">
              <a:avLst>
                <a:gd name="adj" fmla="val 28544"/>
                <a:gd name="vf" fmla="val 115470"/>
              </a:avLst>
            </a:prstGeom>
            <a:solidFill>
              <a:schemeClr val="bg1">
                <a:alpha val="4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19" name="Hexagon 53"/>
            <p:cNvSpPr/>
            <p:nvPr/>
          </p:nvSpPr>
          <p:spPr>
            <a:xfrm rot="1800000">
              <a:off x="4540680" y="5383080"/>
              <a:ext cx="1600920" cy="1387800"/>
            </a:xfrm>
            <a:prstGeom prst="hexagon">
              <a:avLst>
                <a:gd name="adj" fmla="val 28544"/>
                <a:gd name="vf" fmla="val 115470"/>
              </a:avLst>
            </a:prstGeom>
            <a:solidFill>
              <a:schemeClr val="bg1">
                <a:alpha val="6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0" name="Freeform 54"/>
            <p:cNvSpPr/>
            <p:nvPr/>
          </p:nvSpPr>
          <p:spPr>
            <a:xfrm rot="1800000">
              <a:off x="-304560" y="4201200"/>
              <a:ext cx="1261080" cy="1387800"/>
            </a:xfrm>
            <a:custGeom>
              <a:avLst/>
              <a:gdLst/>
              <a:ahLst/>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1" name="Hexagon 55"/>
            <p:cNvSpPr/>
            <p:nvPr/>
          </p:nvSpPr>
          <p:spPr>
            <a:xfrm rot="1800000">
              <a:off x="101880" y="54021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2" name="Hexagon 56"/>
            <p:cNvSpPr/>
            <p:nvPr/>
          </p:nvSpPr>
          <p:spPr>
            <a:xfrm rot="1800000">
              <a:off x="130680" y="284940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23" name="Hexagon 57"/>
            <p:cNvSpPr/>
            <p:nvPr/>
          </p:nvSpPr>
          <p:spPr>
            <a:xfrm rot="1800000">
              <a:off x="85428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4" name="Hexagon 58"/>
            <p:cNvSpPr/>
            <p:nvPr/>
          </p:nvSpPr>
          <p:spPr>
            <a:xfrm rot="1800000">
              <a:off x="1587960" y="541152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5" name="Hexagon 59"/>
            <p:cNvSpPr/>
            <p:nvPr/>
          </p:nvSpPr>
          <p:spPr>
            <a:xfrm rot="1800000">
              <a:off x="1607040" y="285912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26" name="Hexagon 94"/>
            <p:cNvSpPr/>
            <p:nvPr/>
          </p:nvSpPr>
          <p:spPr>
            <a:xfrm rot="1800000">
              <a:off x="873360" y="156348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7" name="Hexagon 95"/>
            <p:cNvSpPr/>
            <p:nvPr/>
          </p:nvSpPr>
          <p:spPr>
            <a:xfrm rot="1800000">
              <a:off x="6883920" y="414468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8" name="Hexagon 96"/>
            <p:cNvSpPr/>
            <p:nvPr/>
          </p:nvSpPr>
          <p:spPr>
            <a:xfrm rot="1800000">
              <a:off x="7626600" y="542124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29" name="Hexagon 97"/>
            <p:cNvSpPr/>
            <p:nvPr/>
          </p:nvSpPr>
          <p:spPr>
            <a:xfrm rot="1800000">
              <a:off x="7626600" y="28684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330" name="Freeform 98"/>
            <p:cNvSpPr/>
            <p:nvPr/>
          </p:nvSpPr>
          <p:spPr>
            <a:xfrm rot="1800000">
              <a:off x="8384040" y="4055400"/>
              <a:ext cx="1243080" cy="1387800"/>
            </a:xfrm>
            <a:custGeom>
              <a:avLst/>
              <a:gdLst/>
              <a:ahLst/>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31" name="Freeform 99"/>
            <p:cNvSpPr/>
            <p:nvPr/>
          </p:nvSpPr>
          <p:spPr>
            <a:xfrm rot="1800000">
              <a:off x="8384040" y="1511280"/>
              <a:ext cx="1241640" cy="1388520"/>
            </a:xfrm>
            <a:custGeom>
              <a:avLst/>
              <a:gdLst/>
              <a:ahLst/>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grpSp>
      <p:sp>
        <p:nvSpPr>
          <p:cNvPr id="332" name="Rectangle 65"/>
          <p:cNvSpPr/>
          <p:nvPr/>
        </p:nvSpPr>
        <p:spPr>
          <a:xfrm>
            <a:off x="457200" y="333360"/>
            <a:ext cx="8229240" cy="6185160"/>
          </a:xfrm>
          <a:prstGeom prst="rect">
            <a:avLst/>
          </a:prstGeom>
          <a:solidFill>
            <a:schemeClr val="bg1"/>
          </a:solidFill>
          <a:ln w="6350">
            <a:solidFill>
              <a:srgbClr val="000000"/>
            </a:solidFill>
            <a:round/>
          </a:ln>
        </p:spPr>
        <p:style>
          <a:lnRef idx="2">
            <a:schemeClr val="accent1">
              <a:shade val="50000"/>
            </a:schemeClr>
          </a:lnRef>
          <a:fillRef idx="1">
            <a:schemeClr val="accent1"/>
          </a:fillRef>
          <a:effectRef idx="0">
            <a:schemeClr val="accent1"/>
          </a:effectRef>
          <a:fontRef idx="minor"/>
        </p:style>
      </p:sp>
      <p:sp>
        <p:nvSpPr>
          <p:cNvPr id="333" name="Rectangle 69"/>
          <p:cNvSpPr/>
          <p:nvPr/>
        </p:nvSpPr>
        <p:spPr>
          <a:xfrm>
            <a:off x="4561200" y="-21600"/>
            <a:ext cx="3678840" cy="698760"/>
          </a:xfrm>
          <a:prstGeom prst="rect">
            <a:avLst/>
          </a:prstGeom>
          <a:solidFill>
            <a:srgbClr val="F5F5F5"/>
          </a:solidFill>
          <a:ln>
            <a:solidFill>
              <a:srgbClr val="CAF278">
                <a:lumMod val="50000"/>
              </a:srgbClr>
            </a:solidFill>
            <a:round/>
          </a:ln>
        </p:spPr>
        <p:style>
          <a:lnRef idx="2">
            <a:schemeClr val="accent1">
              <a:shade val="50000"/>
            </a:schemeClr>
          </a:lnRef>
          <a:fillRef idx="1">
            <a:schemeClr val="accent1"/>
          </a:fillRef>
          <a:effectRef idx="0">
            <a:schemeClr val="accent1"/>
          </a:effectRef>
          <a:fontRef idx="minor"/>
        </p:style>
      </p:sp>
      <p:sp>
        <p:nvSpPr>
          <p:cNvPr id="334" name="Rectangle 70"/>
          <p:cNvSpPr/>
          <p:nvPr/>
        </p:nvSpPr>
        <p:spPr>
          <a:xfrm>
            <a:off x="4649040" y="-21600"/>
            <a:ext cx="3504960" cy="623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335" name="PlaceHolder 1"/>
          <p:cNvSpPr>
            <a:spLocks noGrp="1"/>
          </p:cNvSpPr>
          <p:nvPr>
            <p:ph type="dt"/>
          </p:nvPr>
        </p:nvSpPr>
        <p:spPr>
          <a:xfrm>
            <a:off x="5997240" y="224640"/>
            <a:ext cx="2133360" cy="364680"/>
          </a:xfrm>
          <a:prstGeom prst="rect">
            <a:avLst/>
          </a:prstGeom>
        </p:spPr>
        <p:txBody>
          <a:bodyPr anchor="ctr">
            <a:noAutofit/>
          </a:bodyPr>
          <a:lstStyle/>
          <a:p>
            <a:pPr algn="r">
              <a:lnSpc>
                <a:spcPct val="100000"/>
              </a:lnSpc>
            </a:pPr>
            <a:fld id="{4275E8E4-ED1E-4A58-ACF3-0378F5D54A5E}" type="datetime">
              <a:rPr lang="fr-FR" sz="1200" b="0" strike="noStrike" spc="-1">
                <a:solidFill>
                  <a:srgbClr val="FEFEFE"/>
                </a:solidFill>
                <a:latin typeface="Century Gothic"/>
              </a:rPr>
              <a:t>11/02/2022</a:t>
            </a:fld>
            <a:endParaRPr lang="fr-FR" sz="1200" b="0" strike="noStrike" spc="-1">
              <a:latin typeface="Times New Roman"/>
            </a:endParaRPr>
          </a:p>
        </p:txBody>
      </p:sp>
      <p:sp>
        <p:nvSpPr>
          <p:cNvPr id="336" name="PlaceHolder 2"/>
          <p:cNvSpPr>
            <a:spLocks noGrp="1"/>
          </p:cNvSpPr>
          <p:nvPr>
            <p:ph type="ftr"/>
          </p:nvPr>
        </p:nvSpPr>
        <p:spPr>
          <a:xfrm>
            <a:off x="4641480" y="5852160"/>
            <a:ext cx="3501720" cy="364680"/>
          </a:xfrm>
          <a:prstGeom prst="rect">
            <a:avLst/>
          </a:prstGeom>
        </p:spPr>
        <p:txBody>
          <a:bodyPr anchor="ctr">
            <a:noAutofit/>
          </a:bodyPr>
          <a:lstStyle/>
          <a:p>
            <a:endParaRPr lang="fr-FR" sz="2400" b="0" strike="noStrike" spc="-1">
              <a:latin typeface="Times New Roman"/>
            </a:endParaRPr>
          </a:p>
        </p:txBody>
      </p:sp>
      <p:sp>
        <p:nvSpPr>
          <p:cNvPr id="337" name="PlaceHolder 3"/>
          <p:cNvSpPr>
            <a:spLocks noGrp="1"/>
          </p:cNvSpPr>
          <p:nvPr>
            <p:ph type="sldNum"/>
          </p:nvPr>
        </p:nvSpPr>
        <p:spPr>
          <a:xfrm>
            <a:off x="4649040" y="224640"/>
            <a:ext cx="1331640" cy="364680"/>
          </a:xfrm>
          <a:prstGeom prst="rect">
            <a:avLst/>
          </a:prstGeom>
        </p:spPr>
        <p:txBody>
          <a:bodyPr anchor="ctr">
            <a:noAutofit/>
          </a:bodyPr>
          <a:lstStyle/>
          <a:p>
            <a:pPr>
              <a:lnSpc>
                <a:spcPct val="100000"/>
              </a:lnSpc>
            </a:pPr>
            <a:fld id="{3F367303-B749-49AB-91A3-5096FF7EA0E0}" type="slidenum">
              <a:rPr lang="fr-FR" sz="1200" b="0" strike="noStrike" spc="-1">
                <a:solidFill>
                  <a:srgbClr val="FEFEFE"/>
                </a:solidFill>
                <a:latin typeface="Century Gothic"/>
              </a:rPr>
              <a:t>‹N°›</a:t>
            </a:fld>
            <a:endParaRPr lang="fr-FR" sz="1200" b="0" strike="noStrike" spc="-1">
              <a:latin typeface="Times New Roman"/>
            </a:endParaRPr>
          </a:p>
        </p:txBody>
      </p:sp>
      <p:sp>
        <p:nvSpPr>
          <p:cNvPr id="338" name="PlaceHolder 4"/>
          <p:cNvSpPr>
            <a:spLocks noGrp="1"/>
          </p:cNvSpPr>
          <p:nvPr>
            <p:ph type="title"/>
          </p:nvPr>
        </p:nvSpPr>
        <p:spPr>
          <a:xfrm>
            <a:off x="457200" y="273600"/>
            <a:ext cx="8229240" cy="1144800"/>
          </a:xfrm>
          <a:prstGeom prst="rect">
            <a:avLst/>
          </a:prstGeom>
        </p:spPr>
        <p:txBody>
          <a:bodyPr lIns="0" tIns="0" rIns="0" bIns="0" anchor="ctr">
            <a:noAutofit/>
          </a:bodyPr>
          <a:lstStyle/>
          <a:p>
            <a:r>
              <a:rPr lang="fr-FR" sz="1800" b="0" strike="noStrike" spc="-1">
                <a:solidFill>
                  <a:srgbClr val="000000"/>
                </a:solidFill>
                <a:latin typeface="Century Gothic"/>
              </a:rPr>
              <a:t>Cliquez pour éditer le format du texte-titre</a:t>
            </a:r>
          </a:p>
        </p:txBody>
      </p:sp>
      <p:sp>
        <p:nvSpPr>
          <p:cNvPr id="339"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400" b="0" strike="noStrike" spc="-1">
                <a:solidFill>
                  <a:srgbClr val="3E3D2D"/>
                </a:solidFill>
                <a:latin typeface="Century Gothic"/>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3E3D2D"/>
                </a:solidFill>
                <a:latin typeface="Century Gothic"/>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3E3D2D"/>
                </a:solidFill>
                <a:latin typeface="Century Gothic"/>
              </a:rPr>
              <a:t>Troisième niveau de plan</a:t>
            </a:r>
          </a:p>
          <a:p>
            <a:pPr marL="1728000" lvl="3" indent="-216000">
              <a:spcBef>
                <a:spcPts val="567"/>
              </a:spcBef>
              <a:buClr>
                <a:srgbClr val="000000"/>
              </a:buClr>
              <a:buSzPct val="75000"/>
              <a:buFont typeface="Symbol" charset="2"/>
              <a:buChar char=""/>
            </a:pPr>
            <a:r>
              <a:rPr lang="fr-FR" sz="1600" b="0" strike="noStrike" spc="-1">
                <a:solidFill>
                  <a:srgbClr val="3E3D2D"/>
                </a:solidFill>
                <a:latin typeface="Century Gothic"/>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3E3D2D"/>
                </a:solidFill>
                <a:latin typeface="Century Gothic"/>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3E3D2D"/>
                </a:solidFill>
                <a:latin typeface="Century Gothic"/>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3E3D2D"/>
                </a:solidFill>
                <a:latin typeface="Century Gothic"/>
              </a:rPr>
              <a:t>Septième niveau de plan</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2F25F"/>
            </a:gs>
            <a:gs pos="100000">
              <a:srgbClr val="92BD3F"/>
            </a:gs>
          </a:gsLst>
          <a:lin ang="5400000"/>
        </a:gradFill>
        <a:effectLst/>
      </p:bgPr>
    </p:bg>
    <p:spTree>
      <p:nvGrpSpPr>
        <p:cNvPr id="1" name=""/>
        <p:cNvGrpSpPr/>
        <p:nvPr/>
      </p:nvGrpSpPr>
      <p:grpSpPr>
        <a:xfrm>
          <a:off x="0" y="0"/>
          <a:ext cx="0" cy="0"/>
          <a:chOff x="0" y="0"/>
          <a:chExt cx="0" cy="0"/>
        </a:xfrm>
      </p:grpSpPr>
      <p:grpSp>
        <p:nvGrpSpPr>
          <p:cNvPr id="376" name="Group 41"/>
          <p:cNvGrpSpPr/>
          <p:nvPr/>
        </p:nvGrpSpPr>
        <p:grpSpPr>
          <a:xfrm>
            <a:off x="-567360" y="0"/>
            <a:ext cx="10458360" cy="7116480"/>
            <a:chOff x="-567360" y="0"/>
            <a:chExt cx="10458360" cy="7116480"/>
          </a:xfrm>
        </p:grpSpPr>
        <p:grpSp>
          <p:nvGrpSpPr>
            <p:cNvPr id="377" name="Group 44"/>
            <p:cNvGrpSpPr/>
            <p:nvPr/>
          </p:nvGrpSpPr>
          <p:grpSpPr>
            <a:xfrm>
              <a:off x="77760" y="0"/>
              <a:ext cx="9144000" cy="6858000"/>
              <a:chOff x="77760" y="0"/>
              <a:chExt cx="9144000" cy="6858000"/>
            </a:xfrm>
          </p:grpSpPr>
          <p:grpSp>
            <p:nvGrpSpPr>
              <p:cNvPr id="378" name="Group 4"/>
              <p:cNvGrpSpPr/>
              <p:nvPr/>
            </p:nvGrpSpPr>
            <p:grpSpPr>
              <a:xfrm>
                <a:off x="77760" y="0"/>
                <a:ext cx="2514240" cy="6857640"/>
                <a:chOff x="77760" y="0"/>
                <a:chExt cx="2514240" cy="6857640"/>
              </a:xfrm>
            </p:grpSpPr>
            <p:sp>
              <p:nvSpPr>
                <p:cNvPr id="379" name="Rectangle 112"/>
                <p:cNvSpPr/>
                <p:nvPr/>
              </p:nvSpPr>
              <p:spPr>
                <a:xfrm>
                  <a:off x="99216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80" name="Rectangle 2"/>
                <p:cNvSpPr/>
                <p:nvPr/>
              </p:nvSpPr>
              <p:spPr>
                <a:xfrm>
                  <a:off x="7776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81" name="Rectangle 3"/>
                <p:cNvSpPr/>
                <p:nvPr/>
              </p:nvSpPr>
              <p:spPr>
                <a:xfrm>
                  <a:off x="30636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382" name="Group 5"/>
              <p:cNvGrpSpPr/>
              <p:nvPr/>
            </p:nvGrpSpPr>
            <p:grpSpPr>
              <a:xfrm>
                <a:off x="500400" y="0"/>
                <a:ext cx="2514240" cy="6857640"/>
                <a:chOff x="500400" y="0"/>
                <a:chExt cx="2514240" cy="6857640"/>
              </a:xfrm>
            </p:grpSpPr>
            <p:sp>
              <p:nvSpPr>
                <p:cNvPr id="383" name="Rectangle 109"/>
                <p:cNvSpPr/>
                <p:nvPr/>
              </p:nvSpPr>
              <p:spPr>
                <a:xfrm>
                  <a:off x="14148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84" name="Rectangle 110"/>
                <p:cNvSpPr/>
                <p:nvPr/>
              </p:nvSpPr>
              <p:spPr>
                <a:xfrm>
                  <a:off x="50040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85" name="Rectangle 111"/>
                <p:cNvSpPr/>
                <p:nvPr/>
              </p:nvSpPr>
              <p:spPr>
                <a:xfrm>
                  <a:off x="7290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386" name="Group 9"/>
              <p:cNvGrpSpPr/>
              <p:nvPr/>
            </p:nvGrpSpPr>
            <p:grpSpPr>
              <a:xfrm>
                <a:off x="6707520" y="360"/>
                <a:ext cx="2514240" cy="6857640"/>
                <a:chOff x="6707520" y="360"/>
                <a:chExt cx="2514240" cy="6857640"/>
              </a:xfrm>
            </p:grpSpPr>
            <p:sp>
              <p:nvSpPr>
                <p:cNvPr id="387" name="Rectangle 106"/>
                <p:cNvSpPr/>
                <p:nvPr/>
              </p:nvSpPr>
              <p:spPr>
                <a:xfrm rot="10800000">
                  <a:off x="6707520" y="36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88" name="Rectangle 107"/>
                <p:cNvSpPr/>
                <p:nvPr/>
              </p:nvSpPr>
              <p:spPr>
                <a:xfrm rot="10800000">
                  <a:off x="8764920" y="36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89" name="Rectangle 108"/>
                <p:cNvSpPr/>
                <p:nvPr/>
              </p:nvSpPr>
              <p:spPr>
                <a:xfrm rot="10800000">
                  <a:off x="8231400" y="36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390" name="Rectangle 103"/>
              <p:cNvSpPr/>
              <p:nvPr/>
            </p:nvSpPr>
            <p:spPr>
              <a:xfrm>
                <a:off x="3887640" y="0"/>
                <a:ext cx="28191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91" name="Rectangle 104"/>
              <p:cNvSpPr/>
              <p:nvPr/>
            </p:nvSpPr>
            <p:spPr>
              <a:xfrm>
                <a:off x="297324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392" name="Rectangle 105"/>
              <p:cNvSpPr/>
              <p:nvPr/>
            </p:nvSpPr>
            <p:spPr>
              <a:xfrm>
                <a:off x="320184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393" name="Freeform 43"/>
            <p:cNvSpPr/>
            <p:nvPr/>
          </p:nvSpPr>
          <p:spPr>
            <a:xfrm>
              <a:off x="65880" y="5034960"/>
              <a:ext cx="9143640" cy="1175400"/>
            </a:xfrm>
            <a:custGeom>
              <a:avLst/>
              <a:gdLst/>
              <a:ahLst/>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94" name="Freeform 44"/>
            <p:cNvSpPr/>
            <p:nvPr/>
          </p:nvSpPr>
          <p:spPr>
            <a:xfrm>
              <a:off x="65880" y="3467520"/>
              <a:ext cx="9143640" cy="890280"/>
            </a:xfrm>
            <a:custGeom>
              <a:avLst/>
              <a:gdLst/>
              <a:ahLst/>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95" name="Freeform 45"/>
            <p:cNvSpPr/>
            <p:nvPr/>
          </p:nvSpPr>
          <p:spPr>
            <a:xfrm>
              <a:off x="54000" y="5640840"/>
              <a:ext cx="3004200" cy="1211040"/>
            </a:xfrm>
            <a:custGeom>
              <a:avLst/>
              <a:gdLst/>
              <a:ahLst/>
              <a:cxnLst/>
              <a:rect l="l" t="t" r="r" b="b"/>
              <a:pathLst>
                <a:path w="3004457" h="1211283">
                  <a:moveTo>
                    <a:pt x="0" y="0"/>
                  </a:moveTo>
                  <a:cubicBezTo>
                    <a:pt x="1103415" y="501732"/>
                    <a:pt x="2206831" y="1003465"/>
                    <a:pt x="3004457" y="1211283"/>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96" name="Freeform 46"/>
            <p:cNvSpPr/>
            <p:nvPr/>
          </p:nvSpPr>
          <p:spPr>
            <a:xfrm>
              <a:off x="65880" y="5284440"/>
              <a:ext cx="9143640" cy="1478160"/>
            </a:xfrm>
            <a:custGeom>
              <a:avLst/>
              <a:gdLst/>
              <a:ahLst/>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97" name="Freeform 48"/>
            <p:cNvSpPr/>
            <p:nvPr/>
          </p:nvSpPr>
          <p:spPr>
            <a:xfrm>
              <a:off x="2215080" y="5132160"/>
              <a:ext cx="6982200" cy="1719720"/>
            </a:xfrm>
            <a:custGeom>
              <a:avLst/>
              <a:gdLst/>
              <a:ahLst/>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398" name="Hexagon 49"/>
            <p:cNvSpPr/>
            <p:nvPr/>
          </p:nvSpPr>
          <p:spPr>
            <a:xfrm rot="1800000">
              <a:off x="3073680" y="285912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399" name="Hexagon 50"/>
            <p:cNvSpPr/>
            <p:nvPr/>
          </p:nvSpPr>
          <p:spPr>
            <a:xfrm rot="1800000">
              <a:off x="379764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00" name="Hexagon 51"/>
            <p:cNvSpPr/>
            <p:nvPr/>
          </p:nvSpPr>
          <p:spPr>
            <a:xfrm rot="1800000">
              <a:off x="3807360" y="15922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01" name="Hexagon 52"/>
            <p:cNvSpPr/>
            <p:nvPr/>
          </p:nvSpPr>
          <p:spPr>
            <a:xfrm rot="1800000">
              <a:off x="3054600" y="325440"/>
              <a:ext cx="1600920" cy="1387800"/>
            </a:xfrm>
            <a:prstGeom prst="hexagon">
              <a:avLst>
                <a:gd name="adj" fmla="val 28544"/>
                <a:gd name="vf" fmla="val 115470"/>
              </a:avLst>
            </a:prstGeom>
            <a:solidFill>
              <a:schemeClr val="bg1">
                <a:alpha val="4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02" name="Hexagon 53"/>
            <p:cNvSpPr/>
            <p:nvPr/>
          </p:nvSpPr>
          <p:spPr>
            <a:xfrm rot="1800000">
              <a:off x="4540680" y="5383080"/>
              <a:ext cx="1600920" cy="1387800"/>
            </a:xfrm>
            <a:prstGeom prst="hexagon">
              <a:avLst>
                <a:gd name="adj" fmla="val 28544"/>
                <a:gd name="vf" fmla="val 115470"/>
              </a:avLst>
            </a:prstGeom>
            <a:solidFill>
              <a:schemeClr val="bg1">
                <a:alpha val="6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03" name="Freeform 54"/>
            <p:cNvSpPr/>
            <p:nvPr/>
          </p:nvSpPr>
          <p:spPr>
            <a:xfrm rot="1800000">
              <a:off x="-304560" y="4201200"/>
              <a:ext cx="1261080" cy="1387800"/>
            </a:xfrm>
            <a:custGeom>
              <a:avLst/>
              <a:gdLst/>
              <a:ahLst/>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04" name="Hexagon 55"/>
            <p:cNvSpPr/>
            <p:nvPr/>
          </p:nvSpPr>
          <p:spPr>
            <a:xfrm rot="1800000">
              <a:off x="101880" y="54021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05" name="Hexagon 56"/>
            <p:cNvSpPr/>
            <p:nvPr/>
          </p:nvSpPr>
          <p:spPr>
            <a:xfrm rot="1800000">
              <a:off x="130680" y="284940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06" name="Hexagon 57"/>
            <p:cNvSpPr/>
            <p:nvPr/>
          </p:nvSpPr>
          <p:spPr>
            <a:xfrm rot="1800000">
              <a:off x="85428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07" name="Hexagon 58"/>
            <p:cNvSpPr/>
            <p:nvPr/>
          </p:nvSpPr>
          <p:spPr>
            <a:xfrm rot="1800000">
              <a:off x="1587960" y="541152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08" name="Hexagon 59"/>
            <p:cNvSpPr/>
            <p:nvPr/>
          </p:nvSpPr>
          <p:spPr>
            <a:xfrm rot="1800000">
              <a:off x="1607040" y="285912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09" name="Hexagon 94"/>
            <p:cNvSpPr/>
            <p:nvPr/>
          </p:nvSpPr>
          <p:spPr>
            <a:xfrm rot="1800000">
              <a:off x="873360" y="156348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10" name="Hexagon 95"/>
            <p:cNvSpPr/>
            <p:nvPr/>
          </p:nvSpPr>
          <p:spPr>
            <a:xfrm rot="1800000">
              <a:off x="6883920" y="414468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11" name="Hexagon 96"/>
            <p:cNvSpPr/>
            <p:nvPr/>
          </p:nvSpPr>
          <p:spPr>
            <a:xfrm rot="1800000">
              <a:off x="7626600" y="542124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12" name="Hexagon 97"/>
            <p:cNvSpPr/>
            <p:nvPr/>
          </p:nvSpPr>
          <p:spPr>
            <a:xfrm rot="1800000">
              <a:off x="7626600" y="28684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13" name="Freeform 98"/>
            <p:cNvSpPr/>
            <p:nvPr/>
          </p:nvSpPr>
          <p:spPr>
            <a:xfrm rot="1800000">
              <a:off x="8384040" y="4055400"/>
              <a:ext cx="1243080" cy="1387800"/>
            </a:xfrm>
            <a:custGeom>
              <a:avLst/>
              <a:gdLst/>
              <a:ahLst/>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14" name="Freeform 99"/>
            <p:cNvSpPr/>
            <p:nvPr/>
          </p:nvSpPr>
          <p:spPr>
            <a:xfrm rot="1800000">
              <a:off x="8384040" y="1511280"/>
              <a:ext cx="1241640" cy="1388520"/>
            </a:xfrm>
            <a:custGeom>
              <a:avLst/>
              <a:gdLst/>
              <a:ahLst/>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grpSp>
      <p:sp>
        <p:nvSpPr>
          <p:cNvPr id="415" name="Rectangle 65" hidden="1"/>
          <p:cNvSpPr/>
          <p:nvPr/>
        </p:nvSpPr>
        <p:spPr>
          <a:xfrm>
            <a:off x="457200" y="333360"/>
            <a:ext cx="8229240" cy="6185160"/>
          </a:xfrm>
          <a:prstGeom prst="rect">
            <a:avLst/>
          </a:prstGeom>
          <a:solidFill>
            <a:schemeClr val="bg1"/>
          </a:solidFill>
          <a:ln w="6350">
            <a:solidFill>
              <a:srgbClr val="000000"/>
            </a:solidFill>
            <a:round/>
          </a:ln>
        </p:spPr>
        <p:style>
          <a:lnRef idx="2">
            <a:schemeClr val="accent1">
              <a:shade val="50000"/>
            </a:schemeClr>
          </a:lnRef>
          <a:fillRef idx="1">
            <a:schemeClr val="accent1"/>
          </a:fillRef>
          <a:effectRef idx="0">
            <a:schemeClr val="accent1"/>
          </a:effectRef>
          <a:fontRef idx="minor"/>
        </p:style>
      </p:sp>
      <p:sp>
        <p:nvSpPr>
          <p:cNvPr id="416" name="Rectangle 69" hidden="1"/>
          <p:cNvSpPr/>
          <p:nvPr/>
        </p:nvSpPr>
        <p:spPr>
          <a:xfrm>
            <a:off x="4561200" y="-21600"/>
            <a:ext cx="3678840" cy="698760"/>
          </a:xfrm>
          <a:prstGeom prst="rect">
            <a:avLst/>
          </a:prstGeom>
          <a:solidFill>
            <a:srgbClr val="F5F5F5"/>
          </a:solidFill>
          <a:ln>
            <a:solidFill>
              <a:srgbClr val="CAF278">
                <a:lumMod val="50000"/>
              </a:srgbClr>
            </a:solidFill>
            <a:round/>
          </a:ln>
        </p:spPr>
        <p:style>
          <a:lnRef idx="2">
            <a:schemeClr val="accent1">
              <a:shade val="50000"/>
            </a:schemeClr>
          </a:lnRef>
          <a:fillRef idx="1">
            <a:schemeClr val="accent1"/>
          </a:fillRef>
          <a:effectRef idx="0">
            <a:schemeClr val="accent1"/>
          </a:effectRef>
          <a:fontRef idx="minor"/>
        </p:style>
      </p:sp>
      <p:sp>
        <p:nvSpPr>
          <p:cNvPr id="417" name="Rectangle 70" hidden="1"/>
          <p:cNvSpPr/>
          <p:nvPr/>
        </p:nvSpPr>
        <p:spPr>
          <a:xfrm>
            <a:off x="4649040" y="-21600"/>
            <a:ext cx="3504960" cy="623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grpSp>
        <p:nvGrpSpPr>
          <p:cNvPr id="418" name="Group 43"/>
          <p:cNvGrpSpPr/>
          <p:nvPr/>
        </p:nvGrpSpPr>
        <p:grpSpPr>
          <a:xfrm>
            <a:off x="-644760" y="0"/>
            <a:ext cx="10458000" cy="7116480"/>
            <a:chOff x="-644760" y="0"/>
            <a:chExt cx="10458000" cy="7116480"/>
          </a:xfrm>
        </p:grpSpPr>
        <p:grpSp>
          <p:nvGrpSpPr>
            <p:cNvPr id="419" name="Group 44"/>
            <p:cNvGrpSpPr/>
            <p:nvPr/>
          </p:nvGrpSpPr>
          <p:grpSpPr>
            <a:xfrm>
              <a:off x="0" y="0"/>
              <a:ext cx="9144000" cy="6858000"/>
              <a:chOff x="0" y="0"/>
              <a:chExt cx="9144000" cy="6858000"/>
            </a:xfrm>
          </p:grpSpPr>
          <p:grpSp>
            <p:nvGrpSpPr>
              <p:cNvPr id="420" name="Group 4"/>
              <p:cNvGrpSpPr/>
              <p:nvPr/>
            </p:nvGrpSpPr>
            <p:grpSpPr>
              <a:xfrm>
                <a:off x="0" y="0"/>
                <a:ext cx="2514240" cy="6857640"/>
                <a:chOff x="0" y="0"/>
                <a:chExt cx="2514240" cy="6857640"/>
              </a:xfrm>
            </p:grpSpPr>
            <p:sp>
              <p:nvSpPr>
                <p:cNvPr id="421" name="Rectangle 86"/>
                <p:cNvSpPr/>
                <p:nvPr/>
              </p:nvSpPr>
              <p:spPr>
                <a:xfrm>
                  <a:off x="9144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22" name="Rectangle 2"/>
                <p:cNvSpPr/>
                <p:nvPr/>
              </p:nvSpPr>
              <p:spPr>
                <a:xfrm>
                  <a:off x="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23" name="Rectangle 3"/>
                <p:cNvSpPr/>
                <p:nvPr/>
              </p:nvSpPr>
              <p:spPr>
                <a:xfrm>
                  <a:off x="2286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424" name="Group 5"/>
              <p:cNvGrpSpPr/>
              <p:nvPr/>
            </p:nvGrpSpPr>
            <p:grpSpPr>
              <a:xfrm>
                <a:off x="423000" y="0"/>
                <a:ext cx="2514240" cy="6857640"/>
                <a:chOff x="423000" y="0"/>
                <a:chExt cx="2514240" cy="6857640"/>
              </a:xfrm>
            </p:grpSpPr>
            <p:sp>
              <p:nvSpPr>
                <p:cNvPr id="425" name="Rectangle 83"/>
                <p:cNvSpPr/>
                <p:nvPr/>
              </p:nvSpPr>
              <p:spPr>
                <a:xfrm>
                  <a:off x="1337400" y="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26" name="Rectangle 84"/>
                <p:cNvSpPr/>
                <p:nvPr/>
              </p:nvSpPr>
              <p:spPr>
                <a:xfrm>
                  <a:off x="42300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27" name="Rectangle 85"/>
                <p:cNvSpPr/>
                <p:nvPr/>
              </p:nvSpPr>
              <p:spPr>
                <a:xfrm>
                  <a:off x="65160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grpSp>
            <p:nvGrpSpPr>
              <p:cNvPr id="428" name="Group 9"/>
              <p:cNvGrpSpPr/>
              <p:nvPr/>
            </p:nvGrpSpPr>
            <p:grpSpPr>
              <a:xfrm>
                <a:off x="6629760" y="360"/>
                <a:ext cx="2514240" cy="6857640"/>
                <a:chOff x="6629760" y="360"/>
                <a:chExt cx="2514240" cy="6857640"/>
              </a:xfrm>
            </p:grpSpPr>
            <p:sp>
              <p:nvSpPr>
                <p:cNvPr id="429" name="Rectangle 80"/>
                <p:cNvSpPr/>
                <p:nvPr/>
              </p:nvSpPr>
              <p:spPr>
                <a:xfrm rot="10800000">
                  <a:off x="6629760" y="360"/>
                  <a:ext cx="1599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30" name="Rectangle 81"/>
                <p:cNvSpPr/>
                <p:nvPr/>
              </p:nvSpPr>
              <p:spPr>
                <a:xfrm rot="10800000">
                  <a:off x="8687160" y="36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31" name="Rectangle 82"/>
                <p:cNvSpPr/>
                <p:nvPr/>
              </p:nvSpPr>
              <p:spPr>
                <a:xfrm rot="10800000">
                  <a:off x="8153640" y="36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432" name="Rectangle 77"/>
              <p:cNvSpPr/>
              <p:nvPr/>
            </p:nvSpPr>
            <p:spPr>
              <a:xfrm>
                <a:off x="3809880" y="0"/>
                <a:ext cx="28191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33" name="Rectangle 78"/>
              <p:cNvSpPr/>
              <p:nvPr/>
            </p:nvSpPr>
            <p:spPr>
              <a:xfrm>
                <a:off x="2895480" y="0"/>
                <a:ext cx="45684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sp>
            <p:nvSpPr>
              <p:cNvPr id="434" name="Rectangle 79"/>
              <p:cNvSpPr/>
              <p:nvPr/>
            </p:nvSpPr>
            <p:spPr>
              <a:xfrm>
                <a:off x="3124080" y="0"/>
                <a:ext cx="761760" cy="685764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p:style>
          </p:sp>
        </p:grpSp>
        <p:sp>
          <p:nvSpPr>
            <p:cNvPr id="435" name="Freeform 45"/>
            <p:cNvSpPr/>
            <p:nvPr/>
          </p:nvSpPr>
          <p:spPr>
            <a:xfrm>
              <a:off x="-11880" y="5034960"/>
              <a:ext cx="9143640" cy="1175400"/>
            </a:xfrm>
            <a:custGeom>
              <a:avLst/>
              <a:gdLst/>
              <a:ahLst/>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436" name="Freeform 46"/>
            <p:cNvSpPr/>
            <p:nvPr/>
          </p:nvSpPr>
          <p:spPr>
            <a:xfrm>
              <a:off x="-11880" y="3467520"/>
              <a:ext cx="9143640" cy="890280"/>
            </a:xfrm>
            <a:custGeom>
              <a:avLst/>
              <a:gdLst/>
              <a:ahLst/>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437" name="Freeform 47"/>
            <p:cNvSpPr/>
            <p:nvPr/>
          </p:nvSpPr>
          <p:spPr>
            <a:xfrm>
              <a:off x="-23760" y="5640840"/>
              <a:ext cx="3004200" cy="1211040"/>
            </a:xfrm>
            <a:custGeom>
              <a:avLst/>
              <a:gdLst/>
              <a:ahLst/>
              <a:cxnLst/>
              <a:rect l="l" t="t" r="r" b="b"/>
              <a:pathLst>
                <a:path w="3004457" h="1211283">
                  <a:moveTo>
                    <a:pt x="0" y="0"/>
                  </a:moveTo>
                  <a:cubicBezTo>
                    <a:pt x="1103415" y="501732"/>
                    <a:pt x="2206831" y="1003465"/>
                    <a:pt x="3004457" y="1211283"/>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438" name="Freeform 48"/>
            <p:cNvSpPr/>
            <p:nvPr/>
          </p:nvSpPr>
          <p:spPr>
            <a:xfrm>
              <a:off x="-11880" y="5284440"/>
              <a:ext cx="9143640" cy="1478160"/>
            </a:xfrm>
            <a:custGeom>
              <a:avLst/>
              <a:gdLst/>
              <a:ahLst/>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439" name="Freeform 49"/>
            <p:cNvSpPr/>
            <p:nvPr/>
          </p:nvSpPr>
          <p:spPr>
            <a:xfrm>
              <a:off x="2137680" y="5132160"/>
              <a:ext cx="6982200" cy="1719720"/>
            </a:xfrm>
            <a:custGeom>
              <a:avLst/>
              <a:gdLst/>
              <a:ahLst/>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350">
              <a:solidFill>
                <a:srgbClr val="FFFFFF">
                  <a:alpha val="20000"/>
                </a:srgbClr>
              </a:solidFill>
              <a:round/>
            </a:ln>
          </p:spPr>
          <p:style>
            <a:lnRef idx="1">
              <a:schemeClr val="accent1"/>
            </a:lnRef>
            <a:fillRef idx="0">
              <a:schemeClr val="accent1"/>
            </a:fillRef>
            <a:effectRef idx="0">
              <a:schemeClr val="accent1"/>
            </a:effectRef>
            <a:fontRef idx="minor"/>
          </p:style>
        </p:sp>
        <p:sp>
          <p:nvSpPr>
            <p:cNvPr id="440" name="Hexagon 50"/>
            <p:cNvSpPr/>
            <p:nvPr/>
          </p:nvSpPr>
          <p:spPr>
            <a:xfrm rot="1800000">
              <a:off x="2996280" y="285912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41" name="Hexagon 51"/>
            <p:cNvSpPr/>
            <p:nvPr/>
          </p:nvSpPr>
          <p:spPr>
            <a:xfrm rot="1800000">
              <a:off x="372024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42" name="Hexagon 59"/>
            <p:cNvSpPr/>
            <p:nvPr/>
          </p:nvSpPr>
          <p:spPr>
            <a:xfrm rot="1800000">
              <a:off x="3729600" y="15922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43" name="Hexagon 60"/>
            <p:cNvSpPr/>
            <p:nvPr/>
          </p:nvSpPr>
          <p:spPr>
            <a:xfrm rot="1800000">
              <a:off x="2977200" y="325440"/>
              <a:ext cx="1600920" cy="1387800"/>
            </a:xfrm>
            <a:prstGeom prst="hexagon">
              <a:avLst>
                <a:gd name="adj" fmla="val 28544"/>
                <a:gd name="vf" fmla="val 115470"/>
              </a:avLst>
            </a:prstGeom>
            <a:solidFill>
              <a:schemeClr val="bg1">
                <a:alpha val="4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44" name="Hexagon 61"/>
            <p:cNvSpPr/>
            <p:nvPr/>
          </p:nvSpPr>
          <p:spPr>
            <a:xfrm rot="1800000">
              <a:off x="4462920" y="5383080"/>
              <a:ext cx="1600920" cy="1387800"/>
            </a:xfrm>
            <a:prstGeom prst="hexagon">
              <a:avLst>
                <a:gd name="adj" fmla="val 28544"/>
                <a:gd name="vf" fmla="val 115470"/>
              </a:avLst>
            </a:prstGeom>
            <a:solidFill>
              <a:schemeClr val="bg1">
                <a:alpha val="6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45" name="Freeform 62"/>
            <p:cNvSpPr/>
            <p:nvPr/>
          </p:nvSpPr>
          <p:spPr>
            <a:xfrm rot="1800000">
              <a:off x="-381960" y="4201200"/>
              <a:ext cx="1261080" cy="1387800"/>
            </a:xfrm>
            <a:custGeom>
              <a:avLst/>
              <a:gdLst/>
              <a:ahLst/>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46" name="Hexagon 63"/>
            <p:cNvSpPr/>
            <p:nvPr/>
          </p:nvSpPr>
          <p:spPr>
            <a:xfrm rot="1800000">
              <a:off x="24480" y="54021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47" name="Hexagon 64"/>
            <p:cNvSpPr/>
            <p:nvPr/>
          </p:nvSpPr>
          <p:spPr>
            <a:xfrm rot="1800000">
              <a:off x="52920" y="284940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48" name="Hexagon 65"/>
            <p:cNvSpPr/>
            <p:nvPr/>
          </p:nvSpPr>
          <p:spPr>
            <a:xfrm rot="1800000">
              <a:off x="776880" y="412596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49" name="Hexagon 66"/>
            <p:cNvSpPr/>
            <p:nvPr/>
          </p:nvSpPr>
          <p:spPr>
            <a:xfrm rot="1800000">
              <a:off x="1510200" y="541152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50" name="Hexagon 67"/>
            <p:cNvSpPr/>
            <p:nvPr/>
          </p:nvSpPr>
          <p:spPr>
            <a:xfrm rot="1800000">
              <a:off x="1529280" y="285912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51" name="Hexagon 68"/>
            <p:cNvSpPr/>
            <p:nvPr/>
          </p:nvSpPr>
          <p:spPr>
            <a:xfrm rot="1800000">
              <a:off x="795960" y="156348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52" name="Hexagon 69"/>
            <p:cNvSpPr/>
            <p:nvPr/>
          </p:nvSpPr>
          <p:spPr>
            <a:xfrm rot="1800000">
              <a:off x="6806160" y="4144680"/>
              <a:ext cx="1600920" cy="1387800"/>
            </a:xfrm>
            <a:prstGeom prst="hexagon">
              <a:avLst>
                <a:gd name="adj" fmla="val 28544"/>
                <a:gd name="vf" fmla="val 115470"/>
              </a:avLst>
            </a:prstGeom>
            <a:solidFill>
              <a:schemeClr val="bg1">
                <a:alpha val="10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53" name="Hexagon 70"/>
            <p:cNvSpPr/>
            <p:nvPr/>
          </p:nvSpPr>
          <p:spPr>
            <a:xfrm rot="1800000">
              <a:off x="7549200" y="5421240"/>
              <a:ext cx="1600920" cy="1387800"/>
            </a:xfrm>
            <a:prstGeom prst="hexagon">
              <a:avLst>
                <a:gd name="adj" fmla="val 28544"/>
                <a:gd name="vf" fmla="val 115470"/>
              </a:avLst>
            </a:pr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54" name="Hexagon 71"/>
            <p:cNvSpPr/>
            <p:nvPr/>
          </p:nvSpPr>
          <p:spPr>
            <a:xfrm rot="1800000">
              <a:off x="7549200" y="2868480"/>
              <a:ext cx="1600920" cy="1387800"/>
            </a:xfrm>
            <a:prstGeom prst="hexagon">
              <a:avLst>
                <a:gd name="adj" fmla="val 28544"/>
                <a:gd name="vf" fmla="val 115470"/>
              </a:avLst>
            </a:prstGeom>
            <a:solidFill>
              <a:schemeClr val="bg1">
                <a:alpha val="7000"/>
              </a:schemeClr>
            </a:solidFill>
            <a:ln w="12700">
              <a:solidFill>
                <a:srgbClr val="FFFFFF">
                  <a:alpha val="8000"/>
                </a:srgbClr>
              </a:solidFill>
              <a:round/>
            </a:ln>
          </p:spPr>
          <p:style>
            <a:lnRef idx="2">
              <a:schemeClr val="accent1">
                <a:shade val="50000"/>
              </a:schemeClr>
            </a:lnRef>
            <a:fillRef idx="1">
              <a:schemeClr val="accent1"/>
            </a:fillRef>
            <a:effectRef idx="0">
              <a:schemeClr val="accent1"/>
            </a:effectRef>
            <a:fontRef idx="minor"/>
          </p:style>
        </p:sp>
        <p:sp>
          <p:nvSpPr>
            <p:cNvPr id="455" name="Freeform 72"/>
            <p:cNvSpPr/>
            <p:nvPr/>
          </p:nvSpPr>
          <p:spPr>
            <a:xfrm rot="1800000">
              <a:off x="8306280" y="4055400"/>
              <a:ext cx="1243080" cy="1387800"/>
            </a:xfrm>
            <a:custGeom>
              <a:avLst/>
              <a:gdLst/>
              <a:ahLst/>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sp>
          <p:nvSpPr>
            <p:cNvPr id="456" name="Freeform 73"/>
            <p:cNvSpPr/>
            <p:nvPr/>
          </p:nvSpPr>
          <p:spPr>
            <a:xfrm rot="1800000">
              <a:off x="8306640" y="1511280"/>
              <a:ext cx="1241640" cy="1388520"/>
            </a:xfrm>
            <a:custGeom>
              <a:avLst/>
              <a:gdLst/>
              <a:ahLst/>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700">
              <a:solidFill>
                <a:srgbClr val="FFFFFF">
                  <a:alpha val="12000"/>
                </a:srgbClr>
              </a:solidFill>
              <a:round/>
            </a:ln>
          </p:spPr>
          <p:style>
            <a:lnRef idx="2">
              <a:schemeClr val="accent1">
                <a:shade val="50000"/>
              </a:schemeClr>
            </a:lnRef>
            <a:fillRef idx="1">
              <a:schemeClr val="accent1"/>
            </a:fillRef>
            <a:effectRef idx="0">
              <a:schemeClr val="accent1"/>
            </a:effectRef>
            <a:fontRef idx="minor"/>
          </p:style>
        </p:sp>
      </p:grpSp>
      <p:sp>
        <p:nvSpPr>
          <p:cNvPr id="457" name="Rectangle 93"/>
          <p:cNvSpPr/>
          <p:nvPr/>
        </p:nvSpPr>
        <p:spPr>
          <a:xfrm>
            <a:off x="4561200" y="-21600"/>
            <a:ext cx="3678840" cy="6271560"/>
          </a:xfrm>
          <a:prstGeom prst="rect">
            <a:avLst/>
          </a:prstGeom>
          <a:solidFill>
            <a:srgbClr val="F5F5F5"/>
          </a:solidFill>
          <a:ln>
            <a:solidFill>
              <a:srgbClr val="CAF278">
                <a:lumMod val="50000"/>
              </a:srgbClr>
            </a:solidFill>
            <a:round/>
          </a:ln>
        </p:spPr>
        <p:style>
          <a:lnRef idx="2">
            <a:schemeClr val="accent1">
              <a:shade val="50000"/>
            </a:schemeClr>
          </a:lnRef>
          <a:fillRef idx="1">
            <a:schemeClr val="accent1"/>
          </a:fillRef>
          <a:effectRef idx="0">
            <a:schemeClr val="accent1"/>
          </a:effectRef>
          <a:fontRef idx="minor"/>
        </p:style>
      </p:sp>
      <p:sp>
        <p:nvSpPr>
          <p:cNvPr id="458" name="Rectangle 100"/>
          <p:cNvSpPr/>
          <p:nvPr/>
        </p:nvSpPr>
        <p:spPr>
          <a:xfrm>
            <a:off x="4649040" y="-21600"/>
            <a:ext cx="3504960" cy="623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459" name="Rectangle 101"/>
          <p:cNvSpPr/>
          <p:nvPr/>
        </p:nvSpPr>
        <p:spPr>
          <a:xfrm>
            <a:off x="905400" y="601920"/>
            <a:ext cx="3561840" cy="5648040"/>
          </a:xfrm>
          <a:prstGeom prst="rect">
            <a:avLst/>
          </a:prstGeom>
          <a:solidFill>
            <a:srgbClr val="FFFFFF"/>
          </a:solidFill>
          <a:ln w="3175">
            <a:solidFill>
              <a:srgbClr val="3E3D2D">
                <a:lumMod val="50000"/>
              </a:srgbClr>
            </a:solidFill>
            <a:round/>
          </a:ln>
        </p:spPr>
        <p:style>
          <a:lnRef idx="2">
            <a:schemeClr val="accent1">
              <a:shade val="50000"/>
            </a:schemeClr>
          </a:lnRef>
          <a:fillRef idx="1">
            <a:schemeClr val="accent1"/>
          </a:fillRef>
          <a:effectRef idx="0">
            <a:schemeClr val="accent1"/>
          </a:effectRef>
          <a:fontRef idx="minor"/>
        </p:style>
      </p:sp>
      <p:sp>
        <p:nvSpPr>
          <p:cNvPr id="460" name="Rectangle 104"/>
          <p:cNvSpPr/>
          <p:nvPr/>
        </p:nvSpPr>
        <p:spPr>
          <a:xfrm>
            <a:off x="4650840" y="6088320"/>
            <a:ext cx="3504960" cy="81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61" name="PlaceHolder 1"/>
          <p:cNvSpPr>
            <a:spLocks noGrp="1"/>
          </p:cNvSpPr>
          <p:nvPr>
            <p:ph type="title"/>
          </p:nvPr>
        </p:nvSpPr>
        <p:spPr>
          <a:xfrm>
            <a:off x="4734360" y="2660760"/>
            <a:ext cx="3300480" cy="1462680"/>
          </a:xfrm>
          <a:prstGeom prst="rect">
            <a:avLst/>
          </a:prstGeom>
        </p:spPr>
        <p:txBody>
          <a:bodyPr anchor="b">
            <a:normAutofit/>
          </a:bodyPr>
          <a:lstStyle/>
          <a:p>
            <a:pPr>
              <a:lnSpc>
                <a:spcPct val="100000"/>
              </a:lnSpc>
            </a:pPr>
            <a:r>
              <a:rPr lang="fr-FR" sz="2800" b="0" strike="noStrike" spc="-1">
                <a:solidFill>
                  <a:srgbClr val="94C600"/>
                </a:solidFill>
                <a:latin typeface="Century Gothic"/>
              </a:rPr>
              <a:t>Modifiez le style du titre</a:t>
            </a:r>
            <a:endParaRPr lang="fr-FR" sz="2800" b="0" strike="noStrike" spc="-1">
              <a:solidFill>
                <a:srgbClr val="000000"/>
              </a:solidFill>
              <a:latin typeface="Century Gothic"/>
            </a:endParaRPr>
          </a:p>
        </p:txBody>
      </p:sp>
      <p:sp>
        <p:nvSpPr>
          <p:cNvPr id="462" name="PlaceHolder 2"/>
          <p:cNvSpPr>
            <a:spLocks noGrp="1"/>
          </p:cNvSpPr>
          <p:nvPr>
            <p:ph type="body"/>
          </p:nvPr>
        </p:nvSpPr>
        <p:spPr>
          <a:xfrm>
            <a:off x="1005120" y="693720"/>
            <a:ext cx="3359160" cy="5467680"/>
          </a:xfrm>
          <a:prstGeom prst="rect">
            <a:avLst/>
          </a:prstGeom>
        </p:spPr>
        <p:txBody>
          <a:bodyPr lIns="90000" tIns="45000" rIns="90000" bIns="45000">
            <a:noAutofit/>
          </a:bodyPr>
          <a:lstStyle/>
          <a:p>
            <a:pPr>
              <a:lnSpc>
                <a:spcPct val="100000"/>
              </a:lnSpc>
              <a:tabLst>
                <a:tab pos="0" algn="l"/>
              </a:tabLst>
            </a:pPr>
            <a:r>
              <a:rPr lang="fr-FR" sz="3200" b="0" strike="noStrike" spc="-1">
                <a:solidFill>
                  <a:srgbClr val="94C600"/>
                </a:solidFill>
                <a:latin typeface="Century Gothic"/>
              </a:rPr>
              <a:t>Cliquez sur l'icône pour ajouter une image</a:t>
            </a:r>
            <a:endParaRPr lang="fr-FR" sz="3200" b="0" strike="noStrike" spc="-1">
              <a:solidFill>
                <a:srgbClr val="3E3D2D"/>
              </a:solidFill>
              <a:latin typeface="Century Gothic"/>
            </a:endParaRPr>
          </a:p>
        </p:txBody>
      </p:sp>
      <p:sp>
        <p:nvSpPr>
          <p:cNvPr id="463" name="PlaceHolder 3"/>
          <p:cNvSpPr>
            <a:spLocks noGrp="1"/>
          </p:cNvSpPr>
          <p:nvPr>
            <p:ph type="body"/>
          </p:nvPr>
        </p:nvSpPr>
        <p:spPr>
          <a:xfrm>
            <a:off x="4734720" y="4133160"/>
            <a:ext cx="3300120" cy="1519200"/>
          </a:xfrm>
          <a:prstGeom prst="rect">
            <a:avLst/>
          </a:prstGeom>
        </p:spPr>
        <p:txBody>
          <a:bodyPr>
            <a:normAutofit/>
          </a:bodyPr>
          <a:lstStyle/>
          <a:p>
            <a:pPr>
              <a:lnSpc>
                <a:spcPct val="100000"/>
              </a:lnSpc>
              <a:spcBef>
                <a:spcPts val="320"/>
              </a:spcBef>
              <a:tabLst>
                <a:tab pos="0" algn="l"/>
              </a:tabLst>
            </a:pPr>
            <a:r>
              <a:rPr lang="fr-FR" sz="1600" b="0" strike="noStrike" spc="-1">
                <a:solidFill>
                  <a:srgbClr val="424242"/>
                </a:solidFill>
                <a:latin typeface="Century Gothic"/>
              </a:rPr>
              <a:t>Modifiez les styles du texte du masque</a:t>
            </a:r>
            <a:endParaRPr lang="fr-FR" sz="1600" b="0" strike="noStrike" spc="-1">
              <a:solidFill>
                <a:srgbClr val="3E3D2D"/>
              </a:solidFill>
              <a:latin typeface="Century Gothic"/>
            </a:endParaRPr>
          </a:p>
        </p:txBody>
      </p:sp>
      <p:sp>
        <p:nvSpPr>
          <p:cNvPr id="464" name="PlaceHolder 4"/>
          <p:cNvSpPr>
            <a:spLocks noGrp="1"/>
          </p:cNvSpPr>
          <p:nvPr>
            <p:ph type="dt"/>
          </p:nvPr>
        </p:nvSpPr>
        <p:spPr>
          <a:xfrm>
            <a:off x="5997240" y="224640"/>
            <a:ext cx="2133360" cy="364680"/>
          </a:xfrm>
          <a:prstGeom prst="rect">
            <a:avLst/>
          </a:prstGeom>
        </p:spPr>
        <p:txBody>
          <a:bodyPr anchor="ctr">
            <a:noAutofit/>
          </a:bodyPr>
          <a:lstStyle/>
          <a:p>
            <a:pPr algn="r">
              <a:lnSpc>
                <a:spcPct val="100000"/>
              </a:lnSpc>
            </a:pPr>
            <a:fld id="{4FA00B91-F20D-4529-81E0-DB94760801A3}" type="datetime">
              <a:rPr lang="fr-FR" sz="1200" b="0" strike="noStrike" spc="-1">
                <a:solidFill>
                  <a:srgbClr val="FEFEFE"/>
                </a:solidFill>
                <a:latin typeface="Century Gothic"/>
              </a:rPr>
              <a:t>11/02/2022</a:t>
            </a:fld>
            <a:endParaRPr lang="fr-FR" sz="1200" b="0" strike="noStrike" spc="-1">
              <a:latin typeface="Times New Roman"/>
            </a:endParaRPr>
          </a:p>
        </p:txBody>
      </p:sp>
      <p:sp>
        <p:nvSpPr>
          <p:cNvPr id="465" name="PlaceHolder 5"/>
          <p:cNvSpPr>
            <a:spLocks noGrp="1"/>
          </p:cNvSpPr>
          <p:nvPr>
            <p:ph type="ftr"/>
          </p:nvPr>
        </p:nvSpPr>
        <p:spPr>
          <a:xfrm>
            <a:off x="4641480" y="5724720"/>
            <a:ext cx="3493440" cy="364680"/>
          </a:xfrm>
          <a:prstGeom prst="rect">
            <a:avLst/>
          </a:prstGeom>
        </p:spPr>
        <p:txBody>
          <a:bodyPr anchor="ctr">
            <a:normAutofit/>
          </a:bodyPr>
          <a:lstStyle/>
          <a:p>
            <a:endParaRPr lang="fr-FR" sz="2400" b="0" strike="noStrike" spc="-1">
              <a:latin typeface="Times New Roman"/>
            </a:endParaRPr>
          </a:p>
        </p:txBody>
      </p:sp>
      <p:sp>
        <p:nvSpPr>
          <p:cNvPr id="466" name="PlaceHolder 6"/>
          <p:cNvSpPr>
            <a:spLocks noGrp="1"/>
          </p:cNvSpPr>
          <p:nvPr>
            <p:ph type="sldNum"/>
          </p:nvPr>
        </p:nvSpPr>
        <p:spPr>
          <a:xfrm>
            <a:off x="4649040" y="224640"/>
            <a:ext cx="1331640" cy="364680"/>
          </a:xfrm>
          <a:prstGeom prst="rect">
            <a:avLst/>
          </a:prstGeom>
        </p:spPr>
        <p:txBody>
          <a:bodyPr anchor="ctr">
            <a:noAutofit/>
          </a:bodyPr>
          <a:lstStyle/>
          <a:p>
            <a:pPr>
              <a:lnSpc>
                <a:spcPct val="100000"/>
              </a:lnSpc>
            </a:pPr>
            <a:fld id="{A23E9AB1-F0D0-4195-94BA-7CC7F503DF5F}" type="slidenum">
              <a:rPr lang="fr-FR" sz="1200" b="0" strike="noStrike" spc="-1">
                <a:solidFill>
                  <a:srgbClr val="FEFEFE"/>
                </a:solidFill>
                <a:latin typeface="Century Gothic"/>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cas@ville-baziege.f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8.xml"/><Relationship Id="rId6" Type="http://schemas.openxmlformats.org/officeDocument/2006/relationships/image" Target="../media/image11.png"/><Relationship Id="rId5" Type="http://schemas.openxmlformats.org/officeDocument/2006/relationships/image" Target="../media/image10.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8.xml"/><Relationship Id="rId6" Type="http://schemas.openxmlformats.org/officeDocument/2006/relationships/image" Target="../media/image14.png"/><Relationship Id="rId5" Type="http://schemas.openxmlformats.org/officeDocument/2006/relationships/image" Target="../media/image13.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8.xml"/><Relationship Id="rId5" Type="http://schemas.openxmlformats.org/officeDocument/2006/relationships/image" Target="../media/image17.png"/><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8.xml"/><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28.xml"/><Relationship Id="rId5" Type="http://schemas.openxmlformats.org/officeDocument/2006/relationships/image" Target="../media/image25.png"/><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37.xml"/><Relationship Id="rId5" Type="http://schemas.openxmlformats.org/officeDocument/2006/relationships/image" Target="../media/image28.png"/><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7.xml"/><Relationship Id="rId1" Type="http://schemas.openxmlformats.org/officeDocument/2006/relationships/slideLayout" Target="../slideLayouts/slideLayout28.xml"/><Relationship Id="rId4" Type="http://schemas.openxmlformats.org/officeDocument/2006/relationships/image" Target="../media/image3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8.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hyperlink" Target="https://www.insee.fr/fr/metadonnees/cog/commune/COM31048-baziege"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 name="Sous-titre 2"/>
          <p:cNvSpPr txBox="1"/>
          <p:nvPr/>
        </p:nvSpPr>
        <p:spPr>
          <a:xfrm>
            <a:off x="4716000" y="2853000"/>
            <a:ext cx="3312000" cy="3038760"/>
          </a:xfrm>
          <a:prstGeom prst="rect">
            <a:avLst/>
          </a:prstGeom>
          <a:noFill/>
          <a:ln w="0">
            <a:noFill/>
          </a:ln>
        </p:spPr>
        <p:txBody>
          <a:bodyPr>
            <a:normAutofit fontScale="79000" lnSpcReduction="10000"/>
          </a:bodyPr>
          <a:lstStyle/>
          <a:p>
            <a:pPr algn="ctr">
              <a:lnSpc>
                <a:spcPct val="100000"/>
              </a:lnSpc>
              <a:spcBef>
                <a:spcPts val="1281"/>
              </a:spcBef>
              <a:tabLst>
                <a:tab pos="0" algn="l"/>
              </a:tabLst>
            </a:pPr>
            <a:r>
              <a:rPr lang="fr-FR" sz="6400" b="1" strike="noStrike" spc="-1">
                <a:solidFill>
                  <a:srgbClr val="424242"/>
                </a:solidFill>
                <a:latin typeface="Franklin Gothic Heavy"/>
              </a:rPr>
              <a:t>CCAS</a:t>
            </a:r>
            <a:endParaRPr lang="fr-FR" sz="6400" b="0" strike="noStrike" spc="-1">
              <a:latin typeface="Arial"/>
            </a:endParaRPr>
          </a:p>
          <a:p>
            <a:pPr algn="ctr">
              <a:lnSpc>
                <a:spcPct val="100000"/>
              </a:lnSpc>
              <a:spcBef>
                <a:spcPts val="660"/>
              </a:spcBef>
              <a:tabLst>
                <a:tab pos="0" algn="l"/>
              </a:tabLst>
            </a:pPr>
            <a:r>
              <a:rPr lang="fr-FR" sz="3300" b="1" strike="noStrike" spc="-1">
                <a:solidFill>
                  <a:srgbClr val="424242"/>
                </a:solidFill>
                <a:latin typeface="Franklin Gothic Heavy"/>
              </a:rPr>
              <a:t>(Centre Communal d’Action Sociale)</a:t>
            </a:r>
            <a:endParaRPr lang="fr-FR" sz="3300" b="0" strike="noStrike" spc="-1">
              <a:latin typeface="Arial"/>
            </a:endParaRPr>
          </a:p>
          <a:p>
            <a:pPr algn="ctr">
              <a:lnSpc>
                <a:spcPct val="100000"/>
              </a:lnSpc>
              <a:spcBef>
                <a:spcPts val="360"/>
              </a:spcBef>
              <a:tabLst>
                <a:tab pos="0" algn="l"/>
              </a:tabLst>
            </a:pPr>
            <a:r>
              <a:rPr lang="fr-FR" sz="1800" b="0" strike="noStrike" spc="-1">
                <a:solidFill>
                  <a:srgbClr val="424242"/>
                </a:solidFill>
                <a:latin typeface="Century Gothic"/>
              </a:rPr>
              <a:t>16 avenue de l’Hers</a:t>
            </a:r>
            <a:endParaRPr lang="fr-FR" sz="1800" b="0" strike="noStrike" spc="-1">
              <a:latin typeface="Arial"/>
            </a:endParaRPr>
          </a:p>
          <a:p>
            <a:pPr algn="ctr">
              <a:lnSpc>
                <a:spcPct val="100000"/>
              </a:lnSpc>
              <a:spcBef>
                <a:spcPts val="360"/>
              </a:spcBef>
              <a:tabLst>
                <a:tab pos="0" algn="l"/>
              </a:tabLst>
            </a:pPr>
            <a:r>
              <a:rPr lang="fr-FR" sz="1800" b="0" strike="noStrike" spc="-1">
                <a:solidFill>
                  <a:srgbClr val="424242"/>
                </a:solidFill>
                <a:latin typeface="Century Gothic"/>
              </a:rPr>
              <a:t>31450 BAZIEGE</a:t>
            </a:r>
            <a:endParaRPr lang="fr-FR" sz="1800" b="0" strike="noStrike" spc="-1">
              <a:latin typeface="Arial"/>
            </a:endParaRPr>
          </a:p>
          <a:p>
            <a:pPr algn="ctr">
              <a:lnSpc>
                <a:spcPct val="100000"/>
              </a:lnSpc>
              <a:spcBef>
                <a:spcPts val="360"/>
              </a:spcBef>
              <a:tabLst>
                <a:tab pos="0" algn="l"/>
              </a:tabLst>
            </a:pPr>
            <a:r>
              <a:rPr lang="fr-FR" sz="1800" b="0" strike="noStrike" spc="-1">
                <a:solidFill>
                  <a:srgbClr val="424242"/>
                </a:solidFill>
                <a:latin typeface="Century Gothic"/>
              </a:rPr>
              <a:t>Téléphone : 05 61 81 89 85</a:t>
            </a:r>
            <a:endParaRPr lang="fr-FR" sz="1800" b="0" strike="noStrike" spc="-1">
              <a:latin typeface="Arial"/>
            </a:endParaRPr>
          </a:p>
          <a:p>
            <a:pPr algn="ctr">
              <a:lnSpc>
                <a:spcPct val="100000"/>
              </a:lnSpc>
              <a:spcBef>
                <a:spcPts val="360"/>
              </a:spcBef>
              <a:tabLst>
                <a:tab pos="0" algn="l"/>
              </a:tabLst>
            </a:pPr>
            <a:r>
              <a:rPr lang="fr-FR" sz="1800" b="0" strike="noStrike" spc="-1">
                <a:solidFill>
                  <a:srgbClr val="424242"/>
                </a:solidFill>
                <a:latin typeface="Century Gothic"/>
              </a:rPr>
              <a:t>mail : </a:t>
            </a:r>
            <a:r>
              <a:rPr lang="fr-FR" sz="1800" b="0" u="sng" strike="noStrike" spc="-1">
                <a:solidFill>
                  <a:srgbClr val="E68200"/>
                </a:solidFill>
                <a:uFillTx/>
                <a:latin typeface="Century Gothic"/>
                <a:hlinkClick r:id="rId3"/>
              </a:rPr>
              <a:t>ccas@ville-baziege.fr</a:t>
            </a:r>
            <a:endParaRPr lang="fr-FR" sz="1800" b="0" strike="noStrike" spc="-1">
              <a:latin typeface="Arial"/>
            </a:endParaRPr>
          </a:p>
          <a:p>
            <a:pPr algn="ctr">
              <a:lnSpc>
                <a:spcPct val="100000"/>
              </a:lnSpc>
              <a:spcBef>
                <a:spcPts val="320"/>
              </a:spcBef>
              <a:tabLst>
                <a:tab pos="0" algn="l"/>
              </a:tabLst>
            </a:pPr>
            <a:r>
              <a:rPr lang="fr-FR" sz="1600" b="0" strike="noStrike" spc="-1">
                <a:solidFill>
                  <a:srgbClr val="424242"/>
                </a:solidFill>
                <a:latin typeface="Century Gothic"/>
              </a:rPr>
              <a:t>N° d’urgence  06 70 74 26 82</a:t>
            </a:r>
            <a:endParaRPr lang="fr-FR" sz="1600" b="0" strike="noStrike" spc="-1">
              <a:latin typeface="Arial"/>
            </a:endParaRPr>
          </a:p>
        </p:txBody>
      </p:sp>
      <p:pic>
        <p:nvPicPr>
          <p:cNvPr id="510" name="Image 3"/>
          <p:cNvPicPr/>
          <p:nvPr/>
        </p:nvPicPr>
        <p:blipFill>
          <a:blip r:embed="rId4"/>
          <a:stretch/>
        </p:blipFill>
        <p:spPr>
          <a:xfrm>
            <a:off x="5364000" y="188640"/>
            <a:ext cx="1944000" cy="1944000"/>
          </a:xfrm>
          <a:prstGeom prst="rect">
            <a:avLst/>
          </a:prstGeom>
          <a:ln w="0">
            <a:noFill/>
          </a:ln>
        </p:spPr>
      </p:pic>
      <p:sp>
        <p:nvSpPr>
          <p:cNvPr id="511" name="Rectangle 1"/>
          <p:cNvSpPr/>
          <p:nvPr/>
        </p:nvSpPr>
        <p:spPr>
          <a:xfrm>
            <a:off x="395640" y="2277000"/>
            <a:ext cx="3696120" cy="2743200"/>
          </a:xfrm>
          <a:prstGeom prst="rect">
            <a:avLst/>
          </a:prstGeom>
          <a:noFill/>
          <a:ln w="0">
            <a:noFill/>
          </a:ln>
        </p:spPr>
        <p:style>
          <a:lnRef idx="0">
            <a:scrgbClr r="0" g="0" b="0"/>
          </a:lnRef>
          <a:fillRef idx="0">
            <a:scrgbClr r="0" g="0" b="0"/>
          </a:fillRef>
          <a:effectRef idx="0">
            <a:scrgbClr r="0" g="0" b="0"/>
          </a:effectRef>
          <a:fontRef idx="minor"/>
        </p:style>
        <p:txBody>
          <a:bodyPr>
            <a:spAutoFit/>
            <a:scene3d>
              <a:camera prst="orthographicFront"/>
              <a:lightRig rig="flat" dir="tl">
                <a:rot lat="0" lon="0" rev="6600000"/>
              </a:lightRig>
            </a:scene3d>
          </a:bodyPr>
          <a:lstStyle/>
          <a:p>
            <a:pPr algn="ctr">
              <a:lnSpc>
                <a:spcPct val="100000"/>
              </a:lnSpc>
            </a:pPr>
            <a:r>
              <a:rPr lang="fr-FR" sz="5400" b="1" strike="noStrike" spc="-1">
                <a:solidFill>
                  <a:srgbClr val="756959"/>
                </a:solidFill>
                <a:latin typeface="Arial Rounded MT Bold"/>
              </a:rPr>
              <a:t>RAPPORT</a:t>
            </a:r>
            <a:endParaRPr lang="fr-FR" sz="5400" b="0" strike="noStrike" spc="-1">
              <a:latin typeface="Arial"/>
            </a:endParaRPr>
          </a:p>
          <a:p>
            <a:pPr algn="ctr">
              <a:lnSpc>
                <a:spcPct val="100000"/>
              </a:lnSpc>
            </a:pPr>
            <a:r>
              <a:rPr lang="fr-FR" sz="5400" b="1" strike="noStrike" spc="-1">
                <a:solidFill>
                  <a:srgbClr val="756959"/>
                </a:solidFill>
                <a:latin typeface="Arial Rounded MT Bold"/>
              </a:rPr>
              <a:t>ACTIVITE</a:t>
            </a:r>
            <a:endParaRPr lang="fr-FR" sz="5400" b="0" strike="noStrike" spc="-1">
              <a:latin typeface="Arial"/>
            </a:endParaRPr>
          </a:p>
          <a:p>
            <a:pPr algn="ctr">
              <a:lnSpc>
                <a:spcPct val="100000"/>
              </a:lnSpc>
            </a:pPr>
            <a:r>
              <a:rPr lang="fr-FR" sz="6600" b="1" strike="noStrike" spc="-1">
                <a:solidFill>
                  <a:srgbClr val="756959"/>
                </a:solidFill>
                <a:latin typeface="Arial Rounded MT Bold"/>
              </a:rPr>
              <a:t>2021</a:t>
            </a:r>
            <a:endParaRPr lang="fr-FR" sz="66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 name="ZoneTexte 7"/>
          <p:cNvSpPr/>
          <p:nvPr/>
        </p:nvSpPr>
        <p:spPr>
          <a:xfrm>
            <a:off x="1475640" y="614880"/>
            <a:ext cx="3960000" cy="42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trike="noStrike" spc="-1">
                <a:solidFill>
                  <a:srgbClr val="74A510"/>
                </a:solidFill>
                <a:latin typeface="Century Gothic"/>
              </a:rPr>
              <a:t>a)</a:t>
            </a:r>
            <a:r>
              <a:rPr lang="fr-FR" sz="2200" b="1" strike="noStrike" spc="-1">
                <a:solidFill>
                  <a:srgbClr val="6F9500"/>
                </a:solidFill>
                <a:latin typeface="Century Gothic"/>
              </a:rPr>
              <a:t> </a:t>
            </a:r>
            <a:r>
              <a:rPr lang="fr-FR" sz="2200" b="1" strike="noStrike" spc="-1">
                <a:solidFill>
                  <a:srgbClr val="000000"/>
                </a:solidFill>
                <a:latin typeface="Century Gothic"/>
              </a:rPr>
              <a:t>LES COLIS DE NOEL :</a:t>
            </a:r>
            <a:endParaRPr lang="fr-FR" sz="2200" b="0" strike="noStrike" spc="-1">
              <a:latin typeface="Arial"/>
            </a:endParaRPr>
          </a:p>
        </p:txBody>
      </p:sp>
      <p:sp>
        <p:nvSpPr>
          <p:cNvPr id="544" name="Rectangle 6"/>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pic>
        <p:nvPicPr>
          <p:cNvPr id="545" name="Picture 1" descr="C:\Users\animation\AppData\Local\Microsoft\Windows\Temporary Internet Files\Content.IE5\0Q2ZK3ML\MC900436296[1].png"/>
          <p:cNvPicPr/>
          <p:nvPr/>
        </p:nvPicPr>
        <p:blipFill>
          <a:blip r:embed="rId3">
            <a:extLst>
              <a:ext uri="{BEBA8EAE-BF5A-486C-A8C5-ECC9F3942E4B}">
                <a14:imgProps xmlns:a14="http://schemas.microsoft.com/office/drawing/2010/main">
                  <a14:imgLayer r:embed="rId4">
                    <a14:imgEffect>
                      <a14:brightnessContrast bright="40000" contrast="20000"/>
                    </a14:imgEffect>
                  </a14:imgLayer>
                </a14:imgProps>
              </a:ext>
            </a:extLst>
          </a:blip>
          <a:stretch/>
        </p:blipFill>
        <p:spPr>
          <a:xfrm>
            <a:off x="204120" y="116640"/>
            <a:ext cx="1271520" cy="1365840"/>
          </a:xfrm>
          <a:prstGeom prst="rect">
            <a:avLst/>
          </a:prstGeom>
          <a:ln w="0">
            <a:noFill/>
          </a:ln>
        </p:spPr>
      </p:pic>
      <p:pic>
        <p:nvPicPr>
          <p:cNvPr id="546" name="Image 5"/>
          <p:cNvPicPr/>
          <p:nvPr/>
        </p:nvPicPr>
        <p:blipFill>
          <a:blip r:embed="rId5"/>
          <a:stretch/>
        </p:blipFill>
        <p:spPr>
          <a:xfrm>
            <a:off x="1403640" y="1155600"/>
            <a:ext cx="6010920" cy="2314440"/>
          </a:xfrm>
          <a:prstGeom prst="rect">
            <a:avLst/>
          </a:prstGeom>
          <a:ln w="0">
            <a:noFill/>
          </a:ln>
        </p:spPr>
      </p:pic>
      <p:pic>
        <p:nvPicPr>
          <p:cNvPr id="547" name="Image 9"/>
          <p:cNvPicPr/>
          <p:nvPr/>
        </p:nvPicPr>
        <p:blipFill>
          <a:blip r:embed="rId6"/>
          <a:stretch/>
        </p:blipFill>
        <p:spPr>
          <a:xfrm>
            <a:off x="683640" y="3789000"/>
            <a:ext cx="3350520" cy="2285280"/>
          </a:xfrm>
          <a:prstGeom prst="rect">
            <a:avLst/>
          </a:prstGeom>
          <a:ln w="0">
            <a:noFill/>
          </a:ln>
        </p:spPr>
      </p:pic>
      <p:pic>
        <p:nvPicPr>
          <p:cNvPr id="548" name="Image 11"/>
          <p:cNvPicPr/>
          <p:nvPr/>
        </p:nvPicPr>
        <p:blipFill>
          <a:blip r:embed="rId7"/>
          <a:stretch/>
        </p:blipFill>
        <p:spPr>
          <a:xfrm>
            <a:off x="4428000" y="3647520"/>
            <a:ext cx="3888000" cy="2427120"/>
          </a:xfrm>
          <a:prstGeom prst="rect">
            <a:avLst/>
          </a:prstGeom>
          <a:ln w="0">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 name="ZoneTexte 7"/>
          <p:cNvSpPr/>
          <p:nvPr/>
        </p:nvSpPr>
        <p:spPr>
          <a:xfrm>
            <a:off x="1475640" y="699286"/>
            <a:ext cx="6149049" cy="429433"/>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fr-FR" sz="2200" b="1" strike="noStrike" spc="-1" dirty="0">
                <a:solidFill>
                  <a:srgbClr val="74A510"/>
                </a:solidFill>
                <a:latin typeface="Century Gothic"/>
              </a:rPr>
              <a:t>b)</a:t>
            </a:r>
            <a:r>
              <a:rPr lang="fr-FR" sz="2200" b="1" strike="noStrike" spc="-1" dirty="0">
                <a:solidFill>
                  <a:srgbClr val="6F9500"/>
                </a:solidFill>
                <a:latin typeface="Century Gothic"/>
              </a:rPr>
              <a:t> </a:t>
            </a:r>
            <a:r>
              <a:rPr lang="fr-FR" sz="2200" b="1" strike="noStrike" spc="-1" dirty="0">
                <a:solidFill>
                  <a:srgbClr val="000000"/>
                </a:solidFill>
                <a:latin typeface="Century Gothic"/>
              </a:rPr>
              <a:t>LES CADEAUX DU FOYER PIERRE HENRI : </a:t>
            </a:r>
            <a:endParaRPr lang="fr-FR" sz="2200" b="0" strike="noStrike" spc="-1" dirty="0">
              <a:latin typeface="Arial"/>
            </a:endParaRPr>
          </a:p>
        </p:txBody>
      </p:sp>
      <p:sp>
        <p:nvSpPr>
          <p:cNvPr id="544" name="Rectangle 6"/>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pic>
        <p:nvPicPr>
          <p:cNvPr id="545" name="Picture 1" descr="C:\Users\animation\AppData\Local\Microsoft\Windows\Temporary Internet Files\Content.IE5\0Q2ZK3ML\MC900436296[1].png"/>
          <p:cNvPicPr/>
          <p:nvPr/>
        </p:nvPicPr>
        <p:blipFill>
          <a:blip r:embed="rId3">
            <a:extLst>
              <a:ext uri="{BEBA8EAE-BF5A-486C-A8C5-ECC9F3942E4B}">
                <a14:imgProps xmlns:a14="http://schemas.microsoft.com/office/drawing/2010/main">
                  <a14:imgLayer r:embed="rId4">
                    <a14:imgEffect>
                      <a14:brightnessContrast bright="40000" contrast="20000"/>
                    </a14:imgEffect>
                  </a14:imgLayer>
                </a14:imgProps>
              </a:ext>
            </a:extLst>
          </a:blip>
          <a:stretch/>
        </p:blipFill>
        <p:spPr>
          <a:xfrm>
            <a:off x="204120" y="116639"/>
            <a:ext cx="1271520" cy="1365840"/>
          </a:xfrm>
          <a:prstGeom prst="rect">
            <a:avLst/>
          </a:prstGeom>
          <a:ln w="0">
            <a:noFill/>
          </a:ln>
        </p:spPr>
      </p:pic>
      <p:pic>
        <p:nvPicPr>
          <p:cNvPr id="11" name="Image 10">
            <a:extLst>
              <a:ext uri="{FF2B5EF4-FFF2-40B4-BE49-F238E27FC236}">
                <a16:creationId xmlns:a16="http://schemas.microsoft.com/office/drawing/2014/main" id="{21531105-8FFF-4721-B3E5-3780FDB4C85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8023" y="3376927"/>
            <a:ext cx="4867954" cy="2934109"/>
          </a:xfrm>
          <a:prstGeom prst="rect">
            <a:avLst/>
          </a:prstGeom>
        </p:spPr>
      </p:pic>
      <p:pic>
        <p:nvPicPr>
          <p:cNvPr id="3" name="Image 2">
            <a:extLst>
              <a:ext uri="{FF2B5EF4-FFF2-40B4-BE49-F238E27FC236}">
                <a16:creationId xmlns:a16="http://schemas.microsoft.com/office/drawing/2014/main" id="{28F476BB-152D-434E-BA8A-49820E11BD0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2305" y="1482479"/>
            <a:ext cx="7965389" cy="1641721"/>
          </a:xfrm>
          <a:prstGeom prst="rect">
            <a:avLst/>
          </a:prstGeom>
        </p:spPr>
      </p:pic>
    </p:spTree>
    <p:extLst>
      <p:ext uri="{BB962C8B-B14F-4D97-AF65-F5344CB8AC3E}">
        <p14:creationId xmlns:p14="http://schemas.microsoft.com/office/powerpoint/2010/main" val="1412378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88E0C8CD-9891-4A4F-B883-E30E4E1C56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9121" y="4224600"/>
            <a:ext cx="3426399" cy="2235561"/>
          </a:xfrm>
          <a:prstGeom prst="rect">
            <a:avLst/>
          </a:prstGeom>
        </p:spPr>
      </p:pic>
      <p:pic>
        <p:nvPicPr>
          <p:cNvPr id="549" name="Picture 2" descr="http://ts1.mm.bing.net/th?id=H.4748409694192256&amp;pid=15.1"/>
          <p:cNvPicPr/>
          <p:nvPr/>
        </p:nvPicPr>
        <p:blipFill>
          <a:blip r:embed="rId4"/>
          <a:stretch/>
        </p:blipFill>
        <p:spPr>
          <a:xfrm>
            <a:off x="6408360" y="1746000"/>
            <a:ext cx="1666800" cy="1249920"/>
          </a:xfrm>
          <a:prstGeom prst="rect">
            <a:avLst/>
          </a:prstGeom>
          <a:ln w="0">
            <a:noFill/>
          </a:ln>
          <a:effectLst>
            <a:outerShdw blurRad="291960" dist="139498" dir="2700000" algn="tl" rotWithShape="0">
              <a:srgbClr val="333333">
                <a:alpha val="65000"/>
              </a:srgbClr>
            </a:outerShdw>
          </a:effectLst>
        </p:spPr>
      </p:pic>
      <p:sp>
        <p:nvSpPr>
          <p:cNvPr id="550" name="Rectangle 6"/>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sp>
        <p:nvSpPr>
          <p:cNvPr id="551" name="ZoneTexte 7"/>
          <p:cNvSpPr/>
          <p:nvPr/>
        </p:nvSpPr>
        <p:spPr>
          <a:xfrm>
            <a:off x="654480" y="394200"/>
            <a:ext cx="3960000" cy="42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pc="-1" dirty="0">
                <a:solidFill>
                  <a:srgbClr val="74A510"/>
                </a:solidFill>
                <a:latin typeface="Century Gothic"/>
              </a:rPr>
              <a:t>c</a:t>
            </a:r>
            <a:r>
              <a:rPr lang="fr-FR" sz="2200" b="1" strike="noStrike" spc="-1" dirty="0">
                <a:solidFill>
                  <a:srgbClr val="74A510"/>
                </a:solidFill>
                <a:latin typeface="Century Gothic"/>
              </a:rPr>
              <a:t>)</a:t>
            </a:r>
            <a:r>
              <a:rPr lang="fr-FR" sz="2200" b="1" strike="noStrike" spc="-1" dirty="0">
                <a:solidFill>
                  <a:srgbClr val="6F9500"/>
                </a:solidFill>
                <a:latin typeface="Century Gothic"/>
              </a:rPr>
              <a:t> </a:t>
            </a:r>
            <a:r>
              <a:rPr lang="fr-FR" sz="2200" b="1" strike="noStrike" spc="-1" dirty="0">
                <a:solidFill>
                  <a:srgbClr val="000000"/>
                </a:solidFill>
                <a:latin typeface="Century Gothic"/>
              </a:rPr>
              <a:t>AIDES AUX FACTURES :</a:t>
            </a:r>
            <a:endParaRPr lang="fr-FR" sz="2200" b="0" strike="noStrike" spc="-1" dirty="0">
              <a:latin typeface="Arial"/>
            </a:endParaRPr>
          </a:p>
        </p:txBody>
      </p:sp>
      <p:pic>
        <p:nvPicPr>
          <p:cNvPr id="3" name="Image 2">
            <a:extLst>
              <a:ext uri="{FF2B5EF4-FFF2-40B4-BE49-F238E27FC236}">
                <a16:creationId xmlns:a16="http://schemas.microsoft.com/office/drawing/2014/main" id="{3D518E1A-FC59-4D98-A9D2-1CC211A37C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480" y="870120"/>
            <a:ext cx="5429519" cy="353376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4" name="Rectangle 2"/>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sp>
        <p:nvSpPr>
          <p:cNvPr id="555" name="ZoneTexte 4"/>
          <p:cNvSpPr/>
          <p:nvPr/>
        </p:nvSpPr>
        <p:spPr>
          <a:xfrm>
            <a:off x="579600" y="520920"/>
            <a:ext cx="5360400" cy="42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pc="-1" dirty="0">
                <a:solidFill>
                  <a:srgbClr val="74A510"/>
                </a:solidFill>
                <a:latin typeface="Century Gothic"/>
              </a:rPr>
              <a:t>c</a:t>
            </a:r>
            <a:r>
              <a:rPr lang="fr-FR" sz="2200" b="1" strike="noStrike" spc="-1" dirty="0">
                <a:solidFill>
                  <a:srgbClr val="74A510"/>
                </a:solidFill>
                <a:latin typeface="Century Gothic"/>
              </a:rPr>
              <a:t>)</a:t>
            </a:r>
            <a:r>
              <a:rPr lang="fr-FR" sz="2200" b="1" strike="noStrike" spc="-1" dirty="0">
                <a:solidFill>
                  <a:srgbClr val="6F9500"/>
                </a:solidFill>
                <a:latin typeface="Century Gothic"/>
              </a:rPr>
              <a:t> </a:t>
            </a:r>
            <a:r>
              <a:rPr lang="fr-FR" sz="2200" b="1" strike="noStrike" spc="-1" dirty="0">
                <a:solidFill>
                  <a:srgbClr val="000000"/>
                </a:solidFill>
                <a:latin typeface="Century Gothic"/>
              </a:rPr>
              <a:t>AIDES AUX FACTURES </a:t>
            </a:r>
            <a:r>
              <a:rPr lang="fr-FR" sz="1600" b="1" strike="noStrike" spc="-1" dirty="0">
                <a:solidFill>
                  <a:srgbClr val="000000"/>
                </a:solidFill>
                <a:latin typeface="Century Gothic"/>
              </a:rPr>
              <a:t>(suite) :</a:t>
            </a:r>
            <a:endParaRPr lang="fr-FR" sz="1600" b="0" strike="noStrike" spc="-1" dirty="0">
              <a:latin typeface="Arial"/>
            </a:endParaRPr>
          </a:p>
        </p:txBody>
      </p:sp>
      <p:pic>
        <p:nvPicPr>
          <p:cNvPr id="556" name="Image 3"/>
          <p:cNvPicPr/>
          <p:nvPr/>
        </p:nvPicPr>
        <p:blipFill>
          <a:blip r:embed="rId3"/>
          <a:stretch/>
        </p:blipFill>
        <p:spPr>
          <a:xfrm>
            <a:off x="608400" y="1124640"/>
            <a:ext cx="7851600" cy="5116680"/>
          </a:xfrm>
          <a:prstGeom prst="rect">
            <a:avLst/>
          </a:prstGeom>
          <a:ln w="0">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 name="Rectangle 1"/>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sp>
        <p:nvSpPr>
          <p:cNvPr id="558" name="ZoneTexte 2"/>
          <p:cNvSpPr/>
          <p:nvPr/>
        </p:nvSpPr>
        <p:spPr>
          <a:xfrm>
            <a:off x="579600" y="520920"/>
            <a:ext cx="5360400" cy="42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pc="-1" dirty="0">
                <a:solidFill>
                  <a:srgbClr val="74A510"/>
                </a:solidFill>
                <a:latin typeface="Century Gothic"/>
              </a:rPr>
              <a:t>d</a:t>
            </a:r>
            <a:r>
              <a:rPr lang="fr-FR" sz="2200" b="1" strike="noStrike" spc="-1" dirty="0">
                <a:solidFill>
                  <a:srgbClr val="74A510"/>
                </a:solidFill>
                <a:latin typeface="Century Gothic"/>
              </a:rPr>
              <a:t>)</a:t>
            </a:r>
            <a:r>
              <a:rPr lang="fr-FR" sz="2200" b="1" strike="noStrike" spc="-1" dirty="0">
                <a:solidFill>
                  <a:srgbClr val="6F9500"/>
                </a:solidFill>
                <a:latin typeface="Century Gothic"/>
              </a:rPr>
              <a:t> </a:t>
            </a:r>
            <a:r>
              <a:rPr lang="fr-FR" sz="2200" b="1" strike="noStrike" spc="-1" dirty="0">
                <a:solidFill>
                  <a:srgbClr val="000000"/>
                </a:solidFill>
                <a:latin typeface="Century Gothic"/>
              </a:rPr>
              <a:t>AIDES AUX PRETS</a:t>
            </a:r>
            <a:r>
              <a:rPr lang="fr-FR" sz="1600" b="1" strike="noStrike" spc="-1" dirty="0">
                <a:solidFill>
                  <a:srgbClr val="000000"/>
                </a:solidFill>
                <a:latin typeface="Century Gothic"/>
              </a:rPr>
              <a:t> :</a:t>
            </a:r>
            <a:endParaRPr lang="fr-FR" sz="1600" b="0" strike="noStrike" spc="-1" dirty="0">
              <a:latin typeface="Arial"/>
            </a:endParaRPr>
          </a:p>
        </p:txBody>
      </p:sp>
      <p:pic>
        <p:nvPicPr>
          <p:cNvPr id="559" name="Image 5"/>
          <p:cNvPicPr/>
          <p:nvPr/>
        </p:nvPicPr>
        <p:blipFill>
          <a:blip r:embed="rId2"/>
          <a:stretch/>
        </p:blipFill>
        <p:spPr>
          <a:xfrm>
            <a:off x="2437920" y="2565000"/>
            <a:ext cx="4267800" cy="3240000"/>
          </a:xfrm>
          <a:prstGeom prst="rect">
            <a:avLst/>
          </a:prstGeom>
          <a:ln w="0">
            <a:noFill/>
          </a:ln>
        </p:spPr>
      </p:pic>
      <p:pic>
        <p:nvPicPr>
          <p:cNvPr id="560" name="Image 10"/>
          <p:cNvPicPr/>
          <p:nvPr/>
        </p:nvPicPr>
        <p:blipFill>
          <a:blip r:embed="rId3"/>
          <a:stretch/>
        </p:blipFill>
        <p:spPr>
          <a:xfrm>
            <a:off x="1151820" y="1194812"/>
            <a:ext cx="6840360" cy="941068"/>
          </a:xfrm>
          <a:prstGeom prst="rect">
            <a:avLst/>
          </a:prstGeom>
          <a:ln w="0">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 name="Rectangle 4"/>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sp>
        <p:nvSpPr>
          <p:cNvPr id="562" name="ZoneTexte 5"/>
          <p:cNvSpPr/>
          <p:nvPr/>
        </p:nvSpPr>
        <p:spPr>
          <a:xfrm>
            <a:off x="503280" y="654480"/>
            <a:ext cx="4835160" cy="42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pc="-1" dirty="0">
                <a:solidFill>
                  <a:srgbClr val="74A510"/>
                </a:solidFill>
                <a:latin typeface="Century Gothic"/>
              </a:rPr>
              <a:t>e</a:t>
            </a:r>
            <a:r>
              <a:rPr lang="fr-FR" sz="2200" b="1" strike="noStrike" spc="-1" dirty="0">
                <a:solidFill>
                  <a:srgbClr val="74A510"/>
                </a:solidFill>
                <a:latin typeface="Century Gothic"/>
              </a:rPr>
              <a:t>)</a:t>
            </a:r>
            <a:r>
              <a:rPr lang="fr-FR" sz="2200" b="1" strike="noStrike" spc="-1" dirty="0">
                <a:solidFill>
                  <a:srgbClr val="6F9500"/>
                </a:solidFill>
                <a:latin typeface="Century Gothic"/>
              </a:rPr>
              <a:t> </a:t>
            </a:r>
            <a:r>
              <a:rPr lang="fr-FR" sz="2200" b="1" strike="noStrike" spc="-1" dirty="0">
                <a:solidFill>
                  <a:srgbClr val="000000"/>
                </a:solidFill>
                <a:latin typeface="Century Gothic"/>
              </a:rPr>
              <a:t>LES BONS ALIMENTAIRES:</a:t>
            </a:r>
            <a:endParaRPr lang="fr-FR" sz="2200" b="0" strike="noStrike" spc="-1" dirty="0">
              <a:latin typeface="Arial"/>
            </a:endParaRPr>
          </a:p>
        </p:txBody>
      </p:sp>
      <p:pic>
        <p:nvPicPr>
          <p:cNvPr id="563" name="Image 3"/>
          <p:cNvPicPr/>
          <p:nvPr/>
        </p:nvPicPr>
        <p:blipFill>
          <a:blip r:embed="rId3"/>
          <a:stretch/>
        </p:blipFill>
        <p:spPr>
          <a:xfrm>
            <a:off x="1072080" y="1080000"/>
            <a:ext cx="6667920" cy="2343240"/>
          </a:xfrm>
          <a:prstGeom prst="rect">
            <a:avLst/>
          </a:prstGeom>
          <a:ln w="0">
            <a:noFill/>
          </a:ln>
        </p:spPr>
      </p:pic>
      <p:pic>
        <p:nvPicPr>
          <p:cNvPr id="564" name="Image 14"/>
          <p:cNvPicPr/>
          <p:nvPr/>
        </p:nvPicPr>
        <p:blipFill>
          <a:blip r:embed="rId4"/>
          <a:stretch/>
        </p:blipFill>
        <p:spPr>
          <a:xfrm>
            <a:off x="2340000" y="3566160"/>
            <a:ext cx="4629600" cy="2733840"/>
          </a:xfrm>
          <a:prstGeom prst="rect">
            <a:avLst/>
          </a:prstGeom>
          <a:ln w="0">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 name="Rectangle 4"/>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sp>
        <p:nvSpPr>
          <p:cNvPr id="566" name="ZoneTexte 5"/>
          <p:cNvSpPr/>
          <p:nvPr/>
        </p:nvSpPr>
        <p:spPr>
          <a:xfrm>
            <a:off x="539640" y="656280"/>
            <a:ext cx="4871160" cy="42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pc="-1" dirty="0">
                <a:solidFill>
                  <a:srgbClr val="74A510"/>
                </a:solidFill>
                <a:latin typeface="Century Gothic"/>
              </a:rPr>
              <a:t>e</a:t>
            </a:r>
            <a:r>
              <a:rPr lang="fr-FR" sz="2200" b="1" strike="noStrike" spc="-1" dirty="0">
                <a:solidFill>
                  <a:srgbClr val="74A510"/>
                </a:solidFill>
                <a:latin typeface="Century Gothic"/>
              </a:rPr>
              <a:t>)</a:t>
            </a:r>
            <a:r>
              <a:rPr lang="fr-FR" sz="2200" b="1" strike="noStrike" spc="-1" dirty="0">
                <a:solidFill>
                  <a:srgbClr val="6F9500"/>
                </a:solidFill>
                <a:latin typeface="Century Gothic"/>
              </a:rPr>
              <a:t> </a:t>
            </a:r>
            <a:r>
              <a:rPr lang="fr-FR" sz="2200" b="1" strike="noStrike" spc="-1" dirty="0">
                <a:solidFill>
                  <a:srgbClr val="000000"/>
                </a:solidFill>
                <a:latin typeface="Century Gothic"/>
              </a:rPr>
              <a:t>LES BONS ALIMENTAIRES </a:t>
            </a:r>
            <a:r>
              <a:rPr lang="fr-FR" sz="1600" b="1" strike="noStrike" spc="-1" dirty="0">
                <a:solidFill>
                  <a:srgbClr val="000000"/>
                </a:solidFill>
                <a:latin typeface="Century Gothic"/>
              </a:rPr>
              <a:t>(suite):</a:t>
            </a:r>
            <a:endParaRPr lang="fr-FR" sz="1600" b="0" strike="noStrike" spc="-1" dirty="0">
              <a:latin typeface="Arial"/>
            </a:endParaRPr>
          </a:p>
        </p:txBody>
      </p:sp>
      <p:pic>
        <p:nvPicPr>
          <p:cNvPr id="567" name="Image 8"/>
          <p:cNvPicPr/>
          <p:nvPr/>
        </p:nvPicPr>
        <p:blipFill>
          <a:blip r:embed="rId3"/>
          <a:stretch/>
        </p:blipFill>
        <p:spPr>
          <a:xfrm>
            <a:off x="539640" y="1252080"/>
            <a:ext cx="3983400" cy="2360160"/>
          </a:xfrm>
          <a:prstGeom prst="rect">
            <a:avLst/>
          </a:prstGeom>
          <a:ln w="0">
            <a:noFill/>
          </a:ln>
        </p:spPr>
      </p:pic>
      <p:pic>
        <p:nvPicPr>
          <p:cNvPr id="568" name="Image 10"/>
          <p:cNvPicPr/>
          <p:nvPr/>
        </p:nvPicPr>
        <p:blipFill>
          <a:blip r:embed="rId4"/>
          <a:stretch/>
        </p:blipFill>
        <p:spPr>
          <a:xfrm>
            <a:off x="4572000" y="1252080"/>
            <a:ext cx="4005360" cy="2360160"/>
          </a:xfrm>
          <a:prstGeom prst="rect">
            <a:avLst/>
          </a:prstGeom>
          <a:ln w="0">
            <a:noFill/>
          </a:ln>
        </p:spPr>
      </p:pic>
      <p:pic>
        <p:nvPicPr>
          <p:cNvPr id="569" name="Image 2"/>
          <p:cNvPicPr/>
          <p:nvPr/>
        </p:nvPicPr>
        <p:blipFill>
          <a:blip r:embed="rId5"/>
          <a:stretch/>
        </p:blipFill>
        <p:spPr>
          <a:xfrm>
            <a:off x="2048760" y="3611880"/>
            <a:ext cx="5043240" cy="2895120"/>
          </a:xfrm>
          <a:prstGeom prst="rect">
            <a:avLst/>
          </a:prstGeom>
          <a:ln w="0">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 name="Rectangle 11"/>
          <p:cNvSpPr/>
          <p:nvPr/>
        </p:nvSpPr>
        <p:spPr>
          <a:xfrm>
            <a:off x="5520600" y="-171360"/>
            <a:ext cx="1537200" cy="822960"/>
          </a:xfrm>
          <a:prstGeom prst="rect">
            <a:avLst/>
          </a:prstGeom>
          <a:noFill/>
          <a:ln w="0">
            <a:noFill/>
          </a:ln>
        </p:spPr>
        <p:style>
          <a:lnRef idx="0">
            <a:scrgbClr r="0" g="0" b="0"/>
          </a:lnRef>
          <a:fillRef idx="0">
            <a:scrgbClr r="0" g="0" b="0"/>
          </a:fillRef>
          <a:effectRef idx="0">
            <a:scrgbClr r="0" g="0" b="0"/>
          </a:effectRef>
          <a:fontRef idx="minor"/>
        </p:style>
        <p:txBody>
          <a:bodyPr wrap="none">
            <a:spAutoFit/>
          </a:bodyPr>
          <a:lstStyle/>
          <a:p>
            <a:pPr algn="ctr">
              <a:lnSpc>
                <a:spcPct val="100000"/>
              </a:lnSpc>
            </a:pPr>
            <a:r>
              <a:rPr lang="fr-FR" sz="4800" b="1" strike="noStrike" spc="-1">
                <a:solidFill>
                  <a:srgbClr val="D6FF8F"/>
                </a:solidFill>
                <a:latin typeface="Century Gothic"/>
              </a:rPr>
              <a:t>2021</a:t>
            </a:r>
            <a:endParaRPr lang="fr-FR" sz="4800" b="0" strike="noStrike" spc="-1">
              <a:latin typeface="Arial"/>
            </a:endParaRPr>
          </a:p>
        </p:txBody>
      </p:sp>
      <p:sp>
        <p:nvSpPr>
          <p:cNvPr id="571" name="ZoneTexte 20"/>
          <p:cNvSpPr/>
          <p:nvPr/>
        </p:nvSpPr>
        <p:spPr>
          <a:xfrm>
            <a:off x="539640" y="656280"/>
            <a:ext cx="4871160" cy="760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pc="-1" dirty="0">
                <a:solidFill>
                  <a:srgbClr val="74A510"/>
                </a:solidFill>
                <a:latin typeface="Century Gothic"/>
              </a:rPr>
              <a:t>f</a:t>
            </a:r>
            <a:r>
              <a:rPr lang="fr-FR" sz="2200" b="1" strike="noStrike" spc="-1" dirty="0">
                <a:solidFill>
                  <a:srgbClr val="74A510"/>
                </a:solidFill>
                <a:latin typeface="Century Gothic"/>
              </a:rPr>
              <a:t>)</a:t>
            </a:r>
            <a:r>
              <a:rPr lang="fr-FR" sz="2200" b="1" strike="noStrike" spc="-1" dirty="0">
                <a:solidFill>
                  <a:srgbClr val="6F9500"/>
                </a:solidFill>
                <a:latin typeface="Century Gothic"/>
              </a:rPr>
              <a:t> </a:t>
            </a:r>
            <a:r>
              <a:rPr lang="fr-FR" sz="2200" b="1" strike="noStrike" spc="-1" dirty="0">
                <a:solidFill>
                  <a:srgbClr val="000000"/>
                </a:solidFill>
                <a:latin typeface="Century Gothic"/>
              </a:rPr>
              <a:t>LES BENEFICIAIRES :</a:t>
            </a:r>
            <a:endParaRPr lang="fr-FR" sz="2200" b="0" strike="noStrike" spc="-1" dirty="0">
              <a:latin typeface="Arial"/>
            </a:endParaRPr>
          </a:p>
          <a:p>
            <a:pPr>
              <a:lnSpc>
                <a:spcPct val="100000"/>
              </a:lnSpc>
            </a:pPr>
            <a:endParaRPr lang="fr-FR" sz="2200" b="0" strike="noStrike" spc="-1" dirty="0">
              <a:latin typeface="Arial"/>
            </a:endParaRPr>
          </a:p>
        </p:txBody>
      </p:sp>
      <p:pic>
        <p:nvPicPr>
          <p:cNvPr id="9" name="Image 8">
            <a:extLst>
              <a:ext uri="{FF2B5EF4-FFF2-40B4-BE49-F238E27FC236}">
                <a16:creationId xmlns:a16="http://schemas.microsoft.com/office/drawing/2014/main" id="{FE07667B-21D8-45BA-BE07-AA9479CA5F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5214" y="3731093"/>
            <a:ext cx="3833572" cy="2671227"/>
          </a:xfrm>
          <a:prstGeom prst="rect">
            <a:avLst/>
          </a:prstGeom>
        </p:spPr>
      </p:pic>
      <p:pic>
        <p:nvPicPr>
          <p:cNvPr id="11" name="Image 10">
            <a:extLst>
              <a:ext uri="{FF2B5EF4-FFF2-40B4-BE49-F238E27FC236}">
                <a16:creationId xmlns:a16="http://schemas.microsoft.com/office/drawing/2014/main" id="{D6E3C351-288D-4B86-B97A-FA35525132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3029" y="1257562"/>
            <a:ext cx="3833572" cy="2314313"/>
          </a:xfrm>
          <a:prstGeom prst="rect">
            <a:avLst/>
          </a:prstGeom>
        </p:spPr>
      </p:pic>
      <p:pic>
        <p:nvPicPr>
          <p:cNvPr id="13" name="Image 12">
            <a:extLst>
              <a:ext uri="{FF2B5EF4-FFF2-40B4-BE49-F238E27FC236}">
                <a16:creationId xmlns:a16="http://schemas.microsoft.com/office/drawing/2014/main" id="{17CD94FD-7C34-48F9-8743-927B60868E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27735" y="1257562"/>
            <a:ext cx="3683236" cy="231431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 name="ZoneTexte 1"/>
          <p:cNvSpPr/>
          <p:nvPr/>
        </p:nvSpPr>
        <p:spPr>
          <a:xfrm>
            <a:off x="4068000" y="968760"/>
            <a:ext cx="4752000" cy="36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800" b="0" i="1" strike="noStrike" spc="-1">
                <a:solidFill>
                  <a:srgbClr val="000000"/>
                </a:solidFill>
                <a:latin typeface="Century Gothic"/>
              </a:rPr>
              <a:t>Données transmises par le SICOVAL</a:t>
            </a:r>
            <a:endParaRPr lang="fr-FR" sz="1800" b="0" i="1" strike="noStrike" spc="-1">
              <a:latin typeface="Arial"/>
            </a:endParaRPr>
          </a:p>
        </p:txBody>
      </p:sp>
      <p:pic>
        <p:nvPicPr>
          <p:cNvPr id="575" name="Image 6"/>
          <p:cNvPicPr/>
          <p:nvPr/>
        </p:nvPicPr>
        <p:blipFill>
          <a:blip r:embed="rId3"/>
          <a:stretch/>
        </p:blipFill>
        <p:spPr>
          <a:xfrm rot="20665200">
            <a:off x="906120" y="4326120"/>
            <a:ext cx="1607400" cy="1607400"/>
          </a:xfrm>
          <a:prstGeom prst="rect">
            <a:avLst/>
          </a:prstGeom>
          <a:ln w="0">
            <a:noFill/>
          </a:ln>
        </p:spPr>
      </p:pic>
      <p:sp>
        <p:nvSpPr>
          <p:cNvPr id="576" name="Rectangle 4"/>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sp>
        <p:nvSpPr>
          <p:cNvPr id="577" name="ZoneTexte 5"/>
          <p:cNvSpPr/>
          <p:nvPr/>
        </p:nvSpPr>
        <p:spPr>
          <a:xfrm>
            <a:off x="539640" y="543240"/>
            <a:ext cx="3960000" cy="425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200" b="1" spc="-1" dirty="0">
                <a:solidFill>
                  <a:srgbClr val="74A510"/>
                </a:solidFill>
                <a:latin typeface="Century Gothic"/>
              </a:rPr>
              <a:t>g</a:t>
            </a:r>
            <a:r>
              <a:rPr lang="fr-FR" sz="2200" b="1" strike="noStrike" spc="-1" dirty="0">
                <a:solidFill>
                  <a:srgbClr val="74A510"/>
                </a:solidFill>
                <a:latin typeface="Century Gothic"/>
              </a:rPr>
              <a:t>)</a:t>
            </a:r>
            <a:r>
              <a:rPr lang="fr-FR" sz="2200" b="1" strike="noStrike" spc="-1" dirty="0">
                <a:solidFill>
                  <a:srgbClr val="6F9500"/>
                </a:solidFill>
                <a:latin typeface="Century Gothic"/>
              </a:rPr>
              <a:t> </a:t>
            </a:r>
            <a:r>
              <a:rPr lang="fr-FR" sz="2200" b="1" strike="noStrike" spc="-1" dirty="0">
                <a:solidFill>
                  <a:srgbClr val="000000"/>
                </a:solidFill>
                <a:latin typeface="Century Gothic"/>
              </a:rPr>
              <a:t>LES REPAS A DOMICILE</a:t>
            </a:r>
            <a:endParaRPr lang="fr-FR" sz="2200" b="0" strike="noStrike" spc="-1" dirty="0">
              <a:latin typeface="Arial"/>
            </a:endParaRPr>
          </a:p>
        </p:txBody>
      </p:sp>
      <p:pic>
        <p:nvPicPr>
          <p:cNvPr id="578" name="Image 3"/>
          <p:cNvPicPr/>
          <p:nvPr/>
        </p:nvPicPr>
        <p:blipFill>
          <a:blip r:embed="rId4"/>
          <a:stretch/>
        </p:blipFill>
        <p:spPr>
          <a:xfrm>
            <a:off x="976680" y="1416960"/>
            <a:ext cx="7137000" cy="2616120"/>
          </a:xfrm>
          <a:prstGeom prst="rect">
            <a:avLst/>
          </a:prstGeom>
          <a:ln w="0">
            <a:noFill/>
          </a:ln>
        </p:spPr>
      </p:pic>
      <p:sp>
        <p:nvSpPr>
          <p:cNvPr id="579" name="ZoneTexte 578"/>
          <p:cNvSpPr txBox="1"/>
          <p:nvPr/>
        </p:nvSpPr>
        <p:spPr>
          <a:xfrm>
            <a:off x="2828160" y="4237920"/>
            <a:ext cx="5580000" cy="1882080"/>
          </a:xfrm>
          <a:prstGeom prst="rect">
            <a:avLst/>
          </a:prstGeom>
          <a:noFill/>
          <a:ln w="0">
            <a:noFill/>
          </a:ln>
        </p:spPr>
        <p:txBody>
          <a:bodyPr lIns="90000" tIns="45000" rIns="90000" bIns="45000">
            <a:noAutofit/>
          </a:bodyPr>
          <a:lstStyle/>
          <a:p>
            <a:pPr algn="ctr"/>
            <a:r>
              <a:rPr lang="fr-FR" sz="1800" b="0" strike="noStrike" spc="-1" dirty="0">
                <a:solidFill>
                  <a:srgbClr val="FF0000"/>
                </a:solidFill>
                <a:latin typeface="Arial"/>
              </a:rPr>
              <a:t>Depuis </a:t>
            </a:r>
            <a:r>
              <a:rPr lang="fr-FR" sz="1800" b="1" strike="noStrike" spc="-1" dirty="0">
                <a:solidFill>
                  <a:srgbClr val="FF0000"/>
                </a:solidFill>
                <a:latin typeface="Arial"/>
              </a:rPr>
              <a:t>le 2 Septembre 2021</a:t>
            </a:r>
            <a:endParaRPr lang="fr-FR" sz="1800" b="0" strike="noStrike" spc="-1" dirty="0">
              <a:solidFill>
                <a:srgbClr val="FF0000"/>
              </a:solidFill>
              <a:latin typeface="Arial"/>
            </a:endParaRPr>
          </a:p>
          <a:p>
            <a:pPr algn="ctr"/>
            <a:endParaRPr lang="fr-FR" sz="1800" b="0" strike="noStrike" spc="-1" dirty="0">
              <a:latin typeface="Arial"/>
            </a:endParaRPr>
          </a:p>
          <a:p>
            <a:pPr algn="ctr"/>
            <a:r>
              <a:rPr lang="fr-FR" sz="1800" b="0" strike="noStrike" spc="-1" dirty="0">
                <a:latin typeface="Arial"/>
              </a:rPr>
              <a:t>La confection des repas est réalisé par une Société familiale Toulousaine : </a:t>
            </a:r>
            <a:r>
              <a:rPr lang="fr-FR" sz="1800" b="1" u="sng" strike="noStrike" spc="-1" dirty="0">
                <a:uFillTx/>
                <a:latin typeface="Arial"/>
              </a:rPr>
              <a:t>Vitamine</a:t>
            </a:r>
            <a:r>
              <a:rPr lang="fr-FR" sz="1800" b="0" strike="noStrike" spc="-1" dirty="0">
                <a:latin typeface="Arial"/>
              </a:rPr>
              <a:t>.</a:t>
            </a:r>
          </a:p>
          <a:p>
            <a:pPr algn="ctr"/>
            <a:endParaRPr lang="fr-FR" sz="1800" b="0" strike="noStrike" spc="-1" dirty="0">
              <a:latin typeface="Arial"/>
            </a:endParaRPr>
          </a:p>
          <a:p>
            <a:pPr algn="ctr"/>
            <a:r>
              <a:rPr lang="fr-FR" sz="1800" b="0" strike="noStrike" spc="-1" dirty="0">
                <a:latin typeface="Arial"/>
              </a:rPr>
              <a:t>La livraison est assuré par des agents formés de La Poste.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 name="Rectangle 3"/>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graphicFrame>
        <p:nvGraphicFramePr>
          <p:cNvPr id="4" name="Tableau 4">
            <a:extLst>
              <a:ext uri="{FF2B5EF4-FFF2-40B4-BE49-F238E27FC236}">
                <a16:creationId xmlns:a16="http://schemas.microsoft.com/office/drawing/2014/main" id="{8E6AD49A-2244-4ED8-B269-1B18CFF35631}"/>
              </a:ext>
            </a:extLst>
          </p:cNvPr>
          <p:cNvGraphicFramePr>
            <a:graphicFrameLocks noGrp="1"/>
          </p:cNvGraphicFramePr>
          <p:nvPr>
            <p:extLst>
              <p:ext uri="{D42A27DB-BD31-4B8C-83A1-F6EECF244321}">
                <p14:modId xmlns:p14="http://schemas.microsoft.com/office/powerpoint/2010/main" val="962328520"/>
              </p:ext>
            </p:extLst>
          </p:nvPr>
        </p:nvGraphicFramePr>
        <p:xfrm>
          <a:off x="742950" y="962023"/>
          <a:ext cx="7648575" cy="5048256"/>
        </p:xfrm>
        <a:graphic>
          <a:graphicData uri="http://schemas.openxmlformats.org/drawingml/2006/table">
            <a:tbl>
              <a:tblPr firstRow="1" bandRow="1">
                <a:tableStyleId>{5C22544A-7EE6-4342-B048-85BDC9FD1C3A}</a:tableStyleId>
              </a:tblPr>
              <a:tblGrid>
                <a:gridCol w="7648575">
                  <a:extLst>
                    <a:ext uri="{9D8B030D-6E8A-4147-A177-3AD203B41FA5}">
                      <a16:colId xmlns:a16="http://schemas.microsoft.com/office/drawing/2014/main" val="3124168029"/>
                    </a:ext>
                  </a:extLst>
                </a:gridCol>
              </a:tblGrid>
              <a:tr h="631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strike="noStrike" spc="-1" dirty="0">
                          <a:solidFill>
                            <a:srgbClr val="FFFFFF"/>
                          </a:solidFill>
                          <a:latin typeface="Century Gothic"/>
                        </a:rPr>
                        <a:t>h) Autres actions réalisées en 2021</a:t>
                      </a:r>
                      <a:endParaRPr lang="fr-FR" sz="1800" b="0" strike="noStrike" spc="-1" dirty="0">
                        <a:latin typeface="+mn-lt"/>
                      </a:endParaRPr>
                    </a:p>
                  </a:txBody>
                  <a:tcPr/>
                </a:tc>
                <a:extLst>
                  <a:ext uri="{0D108BD9-81ED-4DB2-BD59-A6C34878D82A}">
                    <a16:rowId xmlns:a16="http://schemas.microsoft.com/office/drawing/2014/main" val="507371263"/>
                  </a:ext>
                </a:extLst>
              </a:tr>
              <a:tr h="631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strike="noStrike" spc="-1" dirty="0">
                          <a:solidFill>
                            <a:srgbClr val="000000"/>
                          </a:solidFill>
                          <a:latin typeface="Century Gothic"/>
                        </a:rPr>
                        <a:t>Café des parents</a:t>
                      </a:r>
                      <a:endParaRPr lang="fr-FR" sz="1800" b="0" strike="noStrike" spc="-1" dirty="0">
                        <a:latin typeface="+mn-lt"/>
                      </a:endParaRPr>
                    </a:p>
                  </a:txBody>
                  <a:tcPr/>
                </a:tc>
                <a:extLst>
                  <a:ext uri="{0D108BD9-81ED-4DB2-BD59-A6C34878D82A}">
                    <a16:rowId xmlns:a16="http://schemas.microsoft.com/office/drawing/2014/main" val="2756300991"/>
                  </a:ext>
                </a:extLst>
              </a:tr>
              <a:tr h="631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strike="noStrike" spc="-1" dirty="0">
                          <a:solidFill>
                            <a:srgbClr val="000000"/>
                          </a:solidFill>
                          <a:latin typeface="Century Gothic"/>
                        </a:rPr>
                        <a:t>Octobre rose</a:t>
                      </a:r>
                      <a:r>
                        <a:rPr lang="fr-FR" sz="1800" b="0" strike="noStrike" spc="-1" dirty="0">
                          <a:solidFill>
                            <a:schemeClr val="tx1"/>
                          </a:solidFill>
                          <a:latin typeface="+mn-lt"/>
                        </a:rPr>
                        <a:t> - </a:t>
                      </a:r>
                      <a:r>
                        <a:rPr lang="fr-FR" sz="1800" b="0" strike="noStrike" spc="-1" dirty="0">
                          <a:solidFill>
                            <a:srgbClr val="000000"/>
                          </a:solidFill>
                          <a:latin typeface="Century Gothic"/>
                        </a:rPr>
                        <a:t>Collecte de soutient gorge et t-shirt</a:t>
                      </a:r>
                      <a:endParaRPr lang="fr-FR" sz="1800" b="0" strike="noStrike" spc="-1" dirty="0">
                        <a:latin typeface="+mn-lt"/>
                      </a:endParaRPr>
                    </a:p>
                  </a:txBody>
                  <a:tcPr/>
                </a:tc>
                <a:extLst>
                  <a:ext uri="{0D108BD9-81ED-4DB2-BD59-A6C34878D82A}">
                    <a16:rowId xmlns:a16="http://schemas.microsoft.com/office/drawing/2014/main" val="3902744657"/>
                  </a:ext>
                </a:extLst>
              </a:tr>
              <a:tr h="631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strike="noStrike" spc="-1" dirty="0">
                          <a:solidFill>
                            <a:srgbClr val="000000"/>
                          </a:solidFill>
                          <a:latin typeface="Century Gothic"/>
                        </a:rPr>
                        <a:t>Mois sans tabac</a:t>
                      </a:r>
                      <a:r>
                        <a:rPr lang="fr-FR" sz="1800" b="0" strike="noStrike" spc="-1" dirty="0">
                          <a:solidFill>
                            <a:schemeClr val="tx1"/>
                          </a:solidFill>
                          <a:latin typeface="+mn-lt"/>
                        </a:rPr>
                        <a:t> - </a:t>
                      </a:r>
                      <a:r>
                        <a:rPr lang="fr-FR" sz="1800" b="0" strike="noStrike" spc="-1" dirty="0">
                          <a:solidFill>
                            <a:srgbClr val="000000"/>
                          </a:solidFill>
                          <a:latin typeface="Century Gothic"/>
                        </a:rPr>
                        <a:t>4 challengers</a:t>
                      </a:r>
                      <a:endParaRPr lang="fr-FR" sz="1800" b="0" strike="noStrike" spc="-1" dirty="0">
                        <a:latin typeface="+mn-lt"/>
                      </a:endParaRPr>
                    </a:p>
                  </a:txBody>
                  <a:tcPr/>
                </a:tc>
                <a:extLst>
                  <a:ext uri="{0D108BD9-81ED-4DB2-BD59-A6C34878D82A}">
                    <a16:rowId xmlns:a16="http://schemas.microsoft.com/office/drawing/2014/main" val="1839420386"/>
                  </a:ext>
                </a:extLst>
              </a:tr>
              <a:tr h="631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strike="noStrike" spc="-1" dirty="0">
                          <a:solidFill>
                            <a:srgbClr val="000000"/>
                          </a:solidFill>
                          <a:latin typeface="Century Gothic"/>
                        </a:rPr>
                        <a:t>Collecte « Boîtes de Noël »</a:t>
                      </a:r>
                      <a:r>
                        <a:rPr lang="fr-FR" sz="1800" b="0" strike="noStrike" spc="-1" dirty="0">
                          <a:solidFill>
                            <a:schemeClr val="tx1"/>
                          </a:solidFill>
                          <a:latin typeface="+mn-lt"/>
                        </a:rPr>
                        <a:t> - </a:t>
                      </a:r>
                      <a:r>
                        <a:rPr lang="fr-FR" sz="1800" b="0" strike="noStrike" spc="-1" dirty="0">
                          <a:solidFill>
                            <a:srgbClr val="000000"/>
                          </a:solidFill>
                          <a:latin typeface="Century Gothic"/>
                        </a:rPr>
                        <a:t>47 boîtes à Baziège</a:t>
                      </a:r>
                      <a:endParaRPr lang="fr-FR" sz="1800" b="0" strike="noStrike" spc="-1" dirty="0">
                        <a:latin typeface="+mn-lt"/>
                      </a:endParaRPr>
                    </a:p>
                  </a:txBody>
                  <a:tcPr/>
                </a:tc>
                <a:extLst>
                  <a:ext uri="{0D108BD9-81ED-4DB2-BD59-A6C34878D82A}">
                    <a16:rowId xmlns:a16="http://schemas.microsoft.com/office/drawing/2014/main" val="2720882554"/>
                  </a:ext>
                </a:extLst>
              </a:tr>
              <a:tr h="631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strike="noStrike" spc="-1" dirty="0">
                          <a:latin typeface="Century Gothic" panose="020B0502020202020204" pitchFamily="34" charset="0"/>
                        </a:rPr>
                        <a:t>Dispositif « Sauver des vies »</a:t>
                      </a:r>
                    </a:p>
                  </a:txBody>
                  <a:tcPr/>
                </a:tc>
                <a:extLst>
                  <a:ext uri="{0D108BD9-81ED-4DB2-BD59-A6C34878D82A}">
                    <a16:rowId xmlns:a16="http://schemas.microsoft.com/office/drawing/2014/main" val="295031692"/>
                  </a:ext>
                </a:extLst>
              </a:tr>
              <a:tr h="631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Century Gothic" panose="020B0502020202020204" pitchFamily="34" charset="0"/>
                        </a:rPr>
                        <a:t>Collectes Resto du cœur, Secours Populaire</a:t>
                      </a:r>
                    </a:p>
                  </a:txBody>
                  <a:tcPr/>
                </a:tc>
                <a:extLst>
                  <a:ext uri="{0D108BD9-81ED-4DB2-BD59-A6C34878D82A}">
                    <a16:rowId xmlns:a16="http://schemas.microsoft.com/office/drawing/2014/main" val="589366957"/>
                  </a:ext>
                </a:extLst>
              </a:tr>
              <a:tr h="631032">
                <a:tc>
                  <a:txBody>
                    <a:bodyPr/>
                    <a:lstStyle/>
                    <a:p>
                      <a:r>
                        <a:rPr lang="fr-FR" dirty="0">
                          <a:latin typeface="Century Gothic" panose="020B0502020202020204" pitchFamily="34" charset="0"/>
                        </a:rPr>
                        <a:t>Application </a:t>
                      </a:r>
                      <a:r>
                        <a:rPr lang="fr-FR" dirty="0" err="1">
                          <a:solidFill>
                            <a:schemeClr val="tx1"/>
                          </a:solidFill>
                          <a:latin typeface="Century Gothic" panose="020B0502020202020204" pitchFamily="34" charset="0"/>
                        </a:rPr>
                        <a:t>App-Elles</a:t>
                      </a:r>
                      <a:endParaRPr lang="fr-FR" dirty="0">
                        <a:solidFill>
                          <a:schemeClr val="tx1"/>
                        </a:solidFill>
                        <a:latin typeface="Century Gothic" panose="020B0502020202020204" pitchFamily="34" charset="0"/>
                      </a:endParaRPr>
                    </a:p>
                  </a:txBody>
                  <a:tcPr/>
                </a:tc>
                <a:extLst>
                  <a:ext uri="{0D108BD9-81ED-4DB2-BD59-A6C34878D82A}">
                    <a16:rowId xmlns:a16="http://schemas.microsoft.com/office/drawing/2014/main" val="65466828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 name="Organigramme : Données stockées 1"/>
          <p:cNvSpPr/>
          <p:nvPr/>
        </p:nvSpPr>
        <p:spPr>
          <a:xfrm>
            <a:off x="467640" y="1167120"/>
            <a:ext cx="8352720" cy="5353200"/>
          </a:xfrm>
          <a:prstGeom prst="flowChartOnlineStorage">
            <a:avLst/>
          </a:prstGeom>
          <a:solidFill>
            <a:srgbClr val="94C600"/>
          </a:solidFill>
          <a:ln>
            <a:solidFill>
              <a:srgbClr val="6D9200"/>
            </a:solidFill>
            <a:round/>
          </a:ln>
        </p:spPr>
        <p:style>
          <a:lnRef idx="2">
            <a:schemeClr val="accent1">
              <a:shade val="50000"/>
            </a:schemeClr>
          </a:lnRef>
          <a:fillRef idx="1">
            <a:schemeClr val="accent1"/>
          </a:fillRef>
          <a:effectRef idx="0">
            <a:schemeClr val="accent1"/>
          </a:effectRef>
          <a:fontRef idx="minor"/>
        </p:style>
      </p:sp>
      <p:sp>
        <p:nvSpPr>
          <p:cNvPr id="513" name="Espace réservé du contenu 13"/>
          <p:cNvSpPr txBox="1"/>
          <p:nvPr/>
        </p:nvSpPr>
        <p:spPr>
          <a:xfrm>
            <a:off x="1043640" y="591120"/>
            <a:ext cx="6777000" cy="575640"/>
          </a:xfrm>
          <a:prstGeom prst="rect">
            <a:avLst/>
          </a:prstGeom>
          <a:noFill/>
          <a:ln w="0">
            <a:noFill/>
          </a:ln>
        </p:spPr>
        <p:txBody>
          <a:bodyPr>
            <a:normAutofit/>
          </a:bodyPr>
          <a:lstStyle/>
          <a:p>
            <a:pPr marL="343080" indent="-273960">
              <a:lnSpc>
                <a:spcPct val="100000"/>
              </a:lnSpc>
              <a:spcBef>
                <a:spcPts val="561"/>
              </a:spcBef>
              <a:buClr>
                <a:srgbClr val="94C600"/>
              </a:buClr>
              <a:buSzPct val="76000"/>
              <a:buFont typeface="Wingdings 2" charset="2"/>
              <a:buChar char=""/>
            </a:pPr>
            <a:r>
              <a:rPr lang="fr-FR" sz="2800" b="1" strike="noStrike" spc="-1" dirty="0">
                <a:solidFill>
                  <a:srgbClr val="3E3D2D"/>
                </a:solidFill>
                <a:latin typeface="Century Gothic"/>
              </a:rPr>
              <a:t>PLAN RAPPORT D’ACTIVITE 2021</a:t>
            </a:r>
            <a:endParaRPr lang="fr-FR" sz="2800" b="0" strike="noStrike" spc="-1" dirty="0">
              <a:solidFill>
                <a:srgbClr val="3E3D2D"/>
              </a:solidFill>
              <a:latin typeface="Century Gothic"/>
            </a:endParaRPr>
          </a:p>
        </p:txBody>
      </p:sp>
      <p:sp>
        <p:nvSpPr>
          <p:cNvPr id="514" name="ZoneTexte 17"/>
          <p:cNvSpPr/>
          <p:nvPr/>
        </p:nvSpPr>
        <p:spPr>
          <a:xfrm>
            <a:off x="1433340" y="1166462"/>
            <a:ext cx="7128360" cy="535385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marL="343080" indent="-342720">
              <a:lnSpc>
                <a:spcPct val="100000"/>
              </a:lnSpc>
              <a:buClr>
                <a:srgbClr val="000000"/>
              </a:buClr>
              <a:buFont typeface="Century Gothic"/>
              <a:buAutoNum type="arabicPeriod"/>
            </a:pPr>
            <a:r>
              <a:rPr lang="fr-FR" b="1" strike="noStrike" spc="-1" dirty="0">
                <a:solidFill>
                  <a:srgbClr val="000000"/>
                </a:solidFill>
                <a:latin typeface="Century Gothic"/>
              </a:rPr>
              <a:t>Introduction</a:t>
            </a:r>
            <a:endParaRPr lang="fr-FR" b="0" strike="noStrike" spc="-1" dirty="0">
              <a:latin typeface="Arial"/>
            </a:endParaRPr>
          </a:p>
          <a:p>
            <a:pPr marL="343080" indent="-342720">
              <a:lnSpc>
                <a:spcPct val="100000"/>
              </a:lnSpc>
              <a:buClr>
                <a:srgbClr val="000000"/>
              </a:buClr>
              <a:buFont typeface="Century Gothic"/>
              <a:buAutoNum type="arabicPeriod"/>
            </a:pPr>
            <a:r>
              <a:rPr lang="fr-FR" b="1" strike="noStrike" spc="-1" dirty="0">
                <a:solidFill>
                  <a:srgbClr val="000000"/>
                </a:solidFill>
                <a:latin typeface="Century Gothic"/>
              </a:rPr>
              <a:t>Vue générale du CCAS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Vue générale du CCAS et composition du CCAS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Horaires sur 2021</a:t>
            </a:r>
            <a:endParaRPr lang="fr-FR" b="0" strike="noStrike" spc="-1" dirty="0">
              <a:latin typeface="Arial"/>
            </a:endParaRPr>
          </a:p>
          <a:p>
            <a:pPr marL="343080" indent="-342720">
              <a:lnSpc>
                <a:spcPct val="100000"/>
              </a:lnSpc>
              <a:buClr>
                <a:srgbClr val="000000"/>
              </a:buClr>
              <a:buFont typeface="Century Gothic"/>
              <a:buAutoNum type="arabicPeriod"/>
            </a:pPr>
            <a:r>
              <a:rPr lang="fr-FR" b="1" strike="noStrike" spc="-1" dirty="0">
                <a:solidFill>
                  <a:srgbClr val="000000"/>
                </a:solidFill>
                <a:latin typeface="Century Gothic"/>
              </a:rPr>
              <a:t>Analyse de la Commune</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Données INSEE</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Budget</a:t>
            </a:r>
            <a:endParaRPr lang="fr-FR" b="0" strike="noStrike" spc="-1" dirty="0">
              <a:latin typeface="Arial"/>
            </a:endParaRPr>
          </a:p>
          <a:p>
            <a:pPr marL="343080" indent="-342720">
              <a:lnSpc>
                <a:spcPct val="100000"/>
              </a:lnSpc>
              <a:buClr>
                <a:srgbClr val="000000"/>
              </a:buClr>
              <a:buFont typeface="Century Gothic"/>
              <a:buAutoNum type="arabicPeriod"/>
            </a:pPr>
            <a:r>
              <a:rPr lang="fr-FR" b="1" strike="noStrike" spc="-1" dirty="0">
                <a:solidFill>
                  <a:srgbClr val="000000"/>
                </a:solidFill>
                <a:latin typeface="Century Gothic"/>
              </a:rPr>
              <a:t>Les actions du CCAS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Colis de Noël</a:t>
            </a:r>
          </a:p>
          <a:p>
            <a:pPr marL="914400" lvl="1" indent="-456840">
              <a:lnSpc>
                <a:spcPct val="100000"/>
              </a:lnSpc>
              <a:buClr>
                <a:srgbClr val="000000"/>
              </a:buClr>
              <a:buFont typeface="Century Gothic"/>
              <a:buAutoNum type="alphaLcParenR"/>
            </a:pPr>
            <a:r>
              <a:rPr lang="fr-FR" spc="-1" dirty="0">
                <a:solidFill>
                  <a:srgbClr val="000000"/>
                </a:solidFill>
                <a:latin typeface="Century Gothic"/>
              </a:rPr>
              <a:t>Cadeaux Foyer PIERRE HENRI</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Aides aux factures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Aides aux prêts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Bons alimentaires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Les bénéficiaires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Repas à domicile</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Autres actions</a:t>
            </a:r>
            <a:endParaRPr lang="fr-FR" b="0" strike="noStrike" spc="-1" dirty="0">
              <a:latin typeface="Arial"/>
            </a:endParaRPr>
          </a:p>
          <a:p>
            <a:pPr marL="914400" lvl="1" indent="-456840">
              <a:lnSpc>
                <a:spcPct val="100000"/>
              </a:lnSpc>
              <a:buClr>
                <a:srgbClr val="000000"/>
              </a:buClr>
              <a:buFont typeface="Century Gothic"/>
              <a:buAutoNum type="alphaLcParenR"/>
            </a:pPr>
            <a:r>
              <a:rPr lang="fr-FR" b="0" strike="noStrike" spc="-1" dirty="0">
                <a:solidFill>
                  <a:srgbClr val="000000"/>
                </a:solidFill>
                <a:latin typeface="Century Gothic"/>
              </a:rPr>
              <a:t>Projet 2022</a:t>
            </a:r>
            <a:endParaRPr lang="fr-FR" b="0" strike="noStrike" spc="-1" dirty="0">
              <a:latin typeface="Arial"/>
            </a:endParaRPr>
          </a:p>
          <a:p>
            <a:pPr marL="343080" indent="-342720">
              <a:lnSpc>
                <a:spcPct val="100000"/>
              </a:lnSpc>
              <a:buClr>
                <a:srgbClr val="000000"/>
              </a:buClr>
              <a:buFont typeface="Century Gothic"/>
              <a:buAutoNum type="arabicPeriod"/>
            </a:pPr>
            <a:r>
              <a:rPr lang="fr-FR" b="1" strike="noStrike" spc="-1" dirty="0">
                <a:solidFill>
                  <a:srgbClr val="000000"/>
                </a:solidFill>
                <a:latin typeface="Century Gothic"/>
              </a:rPr>
              <a:t>Les partenaires du CCAS</a:t>
            </a:r>
            <a:endParaRPr lang="fr-FR" b="0" strike="noStrike" spc="-1" dirty="0">
              <a:latin typeface="Arial"/>
            </a:endParaRPr>
          </a:p>
          <a:p>
            <a:pPr marL="343080" indent="-342720">
              <a:lnSpc>
                <a:spcPct val="100000"/>
              </a:lnSpc>
              <a:buClr>
                <a:srgbClr val="000000"/>
              </a:buClr>
              <a:buFont typeface="Century Gothic"/>
              <a:buAutoNum type="arabicPeriod"/>
            </a:pPr>
            <a:r>
              <a:rPr lang="fr-FR" b="1" strike="noStrike" spc="-1" dirty="0">
                <a:solidFill>
                  <a:srgbClr val="000000"/>
                </a:solidFill>
                <a:latin typeface="Century Gothic"/>
              </a:rPr>
              <a:t>Conclusion</a:t>
            </a:r>
            <a:endParaRPr lang="fr-FR" b="0" strike="noStrike" spc="-1" dirty="0">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2" name="Tableau 2"/>
          <p:cNvGraphicFramePr/>
          <p:nvPr>
            <p:extLst>
              <p:ext uri="{D42A27DB-BD31-4B8C-83A1-F6EECF244321}">
                <p14:modId xmlns:p14="http://schemas.microsoft.com/office/powerpoint/2010/main" val="3605764943"/>
              </p:ext>
            </p:extLst>
          </p:nvPr>
        </p:nvGraphicFramePr>
        <p:xfrm>
          <a:off x="1043640" y="836640"/>
          <a:ext cx="7056720" cy="5263200"/>
        </p:xfrm>
        <a:graphic>
          <a:graphicData uri="http://schemas.openxmlformats.org/drawingml/2006/table">
            <a:tbl>
              <a:tblPr/>
              <a:tblGrid>
                <a:gridCol w="3528360">
                  <a:extLst>
                    <a:ext uri="{9D8B030D-6E8A-4147-A177-3AD203B41FA5}">
                      <a16:colId xmlns:a16="http://schemas.microsoft.com/office/drawing/2014/main" val="20000"/>
                    </a:ext>
                  </a:extLst>
                </a:gridCol>
                <a:gridCol w="3528360">
                  <a:extLst>
                    <a:ext uri="{9D8B030D-6E8A-4147-A177-3AD203B41FA5}">
                      <a16:colId xmlns:a16="http://schemas.microsoft.com/office/drawing/2014/main" val="20001"/>
                    </a:ext>
                  </a:extLst>
                </a:gridCol>
              </a:tblGrid>
              <a:tr h="1003320">
                <a:tc gridSpan="2">
                  <a:txBody>
                    <a:bodyPr/>
                    <a:lstStyle/>
                    <a:p>
                      <a:pPr>
                        <a:lnSpc>
                          <a:spcPct val="100000"/>
                        </a:lnSpc>
                      </a:pPr>
                      <a:r>
                        <a:rPr lang="fr-FR" sz="3200" b="1" strike="noStrike" spc="-1" dirty="0">
                          <a:solidFill>
                            <a:srgbClr val="FFFFFF"/>
                          </a:solidFill>
                          <a:latin typeface="Century Gothic"/>
                        </a:rPr>
                        <a:t>i) Piste de réflexions et projets 2021</a:t>
                      </a:r>
                      <a:endParaRPr lang="fr-FR" sz="3200" b="0" strike="noStrike" spc="-1" dirty="0">
                        <a:latin typeface="Arial"/>
                      </a:endParaRPr>
                    </a:p>
                  </a:txBody>
                  <a:tcPr>
                    <a:lnL w="12240">
                      <a:solidFill>
                        <a:srgbClr val="000000"/>
                      </a:solidFill>
                    </a:lnL>
                    <a:lnR w="12240">
                      <a:solidFill>
                        <a:srgbClr val="000000"/>
                      </a:solidFill>
                    </a:lnR>
                    <a:lnT w="12240">
                      <a:solidFill>
                        <a:srgbClr val="000000"/>
                      </a:solidFill>
                    </a:lnT>
                    <a:lnB w="12240" cap="flat" cmpd="sng" algn="ctr">
                      <a:solidFill>
                        <a:srgbClr val="000000"/>
                      </a:solidFill>
                      <a:prstDash val="solid"/>
                      <a:round/>
                      <a:headEnd type="none" w="med" len="med"/>
                      <a:tailEnd type="none" w="med" len="med"/>
                    </a:lnB>
                    <a:solidFill>
                      <a:srgbClr val="94C600"/>
                    </a:solidFill>
                  </a:tcPr>
                </a:tc>
                <a:tc hMerge="1">
                  <a:txBody>
                    <a:bodyPr/>
                    <a:lstStyle/>
                    <a:p>
                      <a:endParaRPr lang="fr-FR"/>
                    </a:p>
                  </a:txBody>
                  <a:tcPr marL="90000" marR="90000">
                    <a:solidFill>
                      <a:srgbClr val="729FCF"/>
                    </a:solidFill>
                  </a:tcPr>
                </a:tc>
                <a:extLst>
                  <a:ext uri="{0D108BD9-81ED-4DB2-BD59-A6C34878D82A}">
                    <a16:rowId xmlns:a16="http://schemas.microsoft.com/office/drawing/2014/main" val="10000"/>
                  </a:ext>
                </a:extLst>
              </a:tr>
              <a:tr h="1134720">
                <a:tc>
                  <a:txBody>
                    <a:bodyPr/>
                    <a:lstStyle/>
                    <a:p>
                      <a:pPr algn="ctr">
                        <a:lnSpc>
                          <a:spcPct val="100000"/>
                        </a:lnSpc>
                      </a:pPr>
                      <a:r>
                        <a:rPr lang="fr-FR" sz="2200" b="1" strike="noStrike" spc="-1" dirty="0">
                          <a:solidFill>
                            <a:srgbClr val="000000"/>
                          </a:solidFill>
                          <a:latin typeface="Century Gothic"/>
                        </a:rPr>
                        <a:t>PROJETS</a:t>
                      </a:r>
                      <a:endParaRPr lang="fr-FR" sz="2200" b="0" strike="noStrike" spc="-1" dirty="0">
                        <a:latin typeface="Arial"/>
                      </a:endParaRPr>
                    </a:p>
                    <a:p>
                      <a:pPr algn="ctr">
                        <a:lnSpc>
                          <a:spcPct val="100000"/>
                        </a:lnSpc>
                      </a:pPr>
                      <a:r>
                        <a:rPr lang="fr-FR" sz="2200" b="1" strike="noStrike" spc="-1" dirty="0">
                          <a:solidFill>
                            <a:srgbClr val="000000"/>
                          </a:solidFill>
                          <a:latin typeface="Century Gothic"/>
                        </a:rPr>
                        <a:t>2022</a:t>
                      </a:r>
                      <a:endParaRPr lang="fr-FR" sz="2200" b="0" strike="noStrike" spc="-1" dirty="0">
                        <a:latin typeface="Arial"/>
                      </a:endParaRPr>
                    </a:p>
                  </a:txBody>
                  <a:tcPr>
                    <a:lnL w="12240">
                      <a:solidFill>
                        <a:srgbClr val="000000"/>
                      </a:solidFill>
                    </a:lnL>
                    <a:lnR w="12240" cap="flat" cmpd="sng" algn="ctr">
                      <a:solidFill>
                        <a:srgbClr val="000000"/>
                      </a:solidFill>
                      <a:prstDash val="solid"/>
                      <a:round/>
                      <a:headEnd type="none" w="med" len="med"/>
                      <a:tailEnd type="none" w="med" len="med"/>
                    </a:lnR>
                    <a:lnT w="12240">
                      <a:solidFill>
                        <a:srgbClr val="000000"/>
                      </a:solidFill>
                    </a:lnT>
                    <a:lnB w="12240">
                      <a:solidFill>
                        <a:srgbClr val="000000"/>
                      </a:solidFill>
                    </a:lnB>
                    <a:solidFill>
                      <a:srgbClr val="D9D9D9"/>
                    </a:solidFill>
                  </a:tcPr>
                </a:tc>
                <a:tc>
                  <a:txBody>
                    <a:bodyPr/>
                    <a:lstStyle/>
                    <a:p>
                      <a:pPr algn="ctr">
                        <a:lnSpc>
                          <a:spcPct val="100000"/>
                        </a:lnSpc>
                      </a:pPr>
                      <a:r>
                        <a:rPr lang="fr-FR" sz="2200" b="1" strike="noStrike" spc="-1" dirty="0">
                          <a:solidFill>
                            <a:srgbClr val="000000"/>
                          </a:solidFill>
                          <a:latin typeface="Century Gothic"/>
                        </a:rPr>
                        <a:t>PISTES DE </a:t>
                      </a:r>
                      <a:endParaRPr lang="fr-FR" sz="2200" b="0" strike="noStrike" spc="-1" dirty="0">
                        <a:latin typeface="Arial"/>
                      </a:endParaRPr>
                    </a:p>
                    <a:p>
                      <a:pPr algn="ctr">
                        <a:lnSpc>
                          <a:spcPct val="100000"/>
                        </a:lnSpc>
                      </a:pPr>
                      <a:r>
                        <a:rPr lang="fr-FR" sz="2200" b="1" strike="noStrike" spc="-1" dirty="0">
                          <a:solidFill>
                            <a:srgbClr val="000000"/>
                          </a:solidFill>
                          <a:latin typeface="Century Gothic"/>
                        </a:rPr>
                        <a:t>REFLEXIONS 2022</a:t>
                      </a:r>
                      <a:endParaRPr lang="fr-FR" sz="2200" b="0" strike="noStrike" spc="-1" dirty="0">
                        <a:latin typeface="Arial"/>
                      </a:endParaRPr>
                    </a:p>
                  </a:txBody>
                  <a:tcPr>
                    <a:lnL w="12240" cap="flat" cmpd="sng" algn="ctr">
                      <a:solidFill>
                        <a:srgbClr val="000000"/>
                      </a:solidFill>
                      <a:prstDash val="solid"/>
                      <a:round/>
                      <a:headEnd type="none" w="med" len="med"/>
                      <a:tailEnd type="none" w="med" len="med"/>
                    </a:lnL>
                    <a:lnR w="12240">
                      <a:solidFill>
                        <a:srgbClr val="000000"/>
                      </a:solidFill>
                    </a:lnR>
                    <a:lnT w="12240">
                      <a:solidFill>
                        <a:srgbClr val="000000"/>
                      </a:solidFill>
                    </a:lnT>
                    <a:lnB w="12240">
                      <a:solidFill>
                        <a:srgbClr val="000000"/>
                      </a:solidFill>
                    </a:lnB>
                    <a:solidFill>
                      <a:srgbClr val="D9D9D9"/>
                    </a:solidFill>
                  </a:tcPr>
                </a:tc>
                <a:extLst>
                  <a:ext uri="{0D108BD9-81ED-4DB2-BD59-A6C34878D82A}">
                    <a16:rowId xmlns:a16="http://schemas.microsoft.com/office/drawing/2014/main" val="10001"/>
                  </a:ext>
                </a:extLst>
              </a:tr>
              <a:tr h="953280">
                <a:tc>
                  <a:txBody>
                    <a:bodyPr/>
                    <a:lstStyle/>
                    <a:p>
                      <a:pPr>
                        <a:lnSpc>
                          <a:spcPct val="100000"/>
                        </a:lnSpc>
                        <a:tabLst>
                          <a:tab pos="0" algn="l"/>
                        </a:tabLst>
                      </a:pPr>
                      <a:r>
                        <a:rPr lang="fr-FR" sz="1800" b="0" strike="noStrike" spc="-1" dirty="0">
                          <a:solidFill>
                            <a:srgbClr val="000000"/>
                          </a:solidFill>
                          <a:latin typeface="Century Gothic"/>
                        </a:rPr>
                        <a:t>Voyage Séniors</a:t>
                      </a:r>
                      <a:endParaRPr lang="fr-FR" sz="1800" b="0" strike="noStrike" spc="-1" dirty="0">
                        <a:latin typeface="Arial"/>
                      </a:endParaRPr>
                    </a:p>
                  </a:txBody>
                  <a:tcPr>
                    <a:lnL w="12240">
                      <a:solidFill>
                        <a:srgbClr val="000000"/>
                      </a:solidFill>
                    </a:lnL>
                    <a:lnR w="12240" cap="flat" cmpd="sng" algn="ctr">
                      <a:solidFill>
                        <a:srgbClr val="000000"/>
                      </a:solidFill>
                      <a:prstDash val="solid"/>
                      <a:round/>
                      <a:headEnd type="none" w="med" len="med"/>
                      <a:tailEnd type="none" w="med" len="med"/>
                    </a:lnR>
                    <a:lnT w="12240">
                      <a:solidFill>
                        <a:srgbClr val="000000"/>
                      </a:solidFill>
                    </a:lnT>
                    <a:lnB w="12240">
                      <a:solidFill>
                        <a:srgbClr val="000000"/>
                      </a:solidFill>
                    </a:lnB>
                    <a:solidFill>
                      <a:srgbClr val="EEF4E7"/>
                    </a:solidFill>
                  </a:tcPr>
                </a:tc>
                <a:tc>
                  <a:txBody>
                    <a:bodyPr/>
                    <a:lstStyle/>
                    <a:p>
                      <a:pPr>
                        <a:lnSpc>
                          <a:spcPct val="100000"/>
                        </a:lnSpc>
                        <a:tabLst>
                          <a:tab pos="0" algn="l"/>
                        </a:tabLst>
                      </a:pPr>
                      <a:r>
                        <a:rPr lang="fr-FR" sz="1800" b="0" strike="noStrike" spc="-1" dirty="0">
                          <a:solidFill>
                            <a:srgbClr val="000000"/>
                          </a:solidFill>
                          <a:latin typeface="Century Gothic"/>
                        </a:rPr>
                        <a:t>Accès à la culture (cinéma, livres, musée…)</a:t>
                      </a:r>
                      <a:endParaRPr lang="fr-FR" sz="1800" b="0" strike="noStrike" spc="-1" dirty="0">
                        <a:latin typeface="Arial"/>
                      </a:endParaRPr>
                    </a:p>
                  </a:txBody>
                  <a:tcPr>
                    <a:lnL w="12240" cap="flat" cmpd="sng" algn="ctr">
                      <a:solidFill>
                        <a:srgbClr val="000000"/>
                      </a:solidFill>
                      <a:prstDash val="solid"/>
                      <a:round/>
                      <a:headEnd type="none" w="med" len="med"/>
                      <a:tailEnd type="none" w="med" len="med"/>
                    </a:lnL>
                    <a:lnR w="12240">
                      <a:solidFill>
                        <a:srgbClr val="000000"/>
                      </a:solidFill>
                    </a:lnR>
                    <a:lnT w="12240">
                      <a:solidFill>
                        <a:srgbClr val="000000"/>
                      </a:solidFill>
                    </a:lnT>
                    <a:lnB w="12240">
                      <a:solidFill>
                        <a:srgbClr val="000000"/>
                      </a:solidFill>
                    </a:lnB>
                    <a:solidFill>
                      <a:srgbClr val="EEF4E7"/>
                    </a:solidFill>
                  </a:tcPr>
                </a:tc>
                <a:extLst>
                  <a:ext uri="{0D108BD9-81ED-4DB2-BD59-A6C34878D82A}">
                    <a16:rowId xmlns:a16="http://schemas.microsoft.com/office/drawing/2014/main" val="10002"/>
                  </a:ext>
                </a:extLst>
              </a:tr>
              <a:tr h="723960">
                <a:tc>
                  <a:txBody>
                    <a:bodyPr/>
                    <a:lstStyle/>
                    <a:p>
                      <a:pPr>
                        <a:lnSpc>
                          <a:spcPct val="100000"/>
                        </a:lnSpc>
                        <a:tabLst>
                          <a:tab pos="0" algn="l"/>
                        </a:tabLst>
                      </a:pPr>
                      <a:r>
                        <a:rPr lang="fr-FR" sz="1800" b="0" strike="noStrike" spc="-1" dirty="0">
                          <a:solidFill>
                            <a:srgbClr val="000000"/>
                          </a:solidFill>
                          <a:latin typeface="Century Gothic"/>
                        </a:rPr>
                        <a:t>Mois sans tabac (avec </a:t>
                      </a:r>
                      <a:r>
                        <a:rPr lang="fr-FR" sz="1800" b="0" strike="noStrike" spc="-1" dirty="0" err="1">
                          <a:solidFill>
                            <a:srgbClr val="000000"/>
                          </a:solidFill>
                          <a:latin typeface="Century Gothic"/>
                        </a:rPr>
                        <a:t>Baz’ado</a:t>
                      </a:r>
                      <a:r>
                        <a:rPr lang="fr-FR" sz="1800" b="0" strike="noStrike" spc="-1" dirty="0">
                          <a:solidFill>
                            <a:srgbClr val="000000"/>
                          </a:solidFill>
                          <a:latin typeface="Century Gothic"/>
                        </a:rPr>
                        <a:t>)</a:t>
                      </a:r>
                      <a:endParaRPr lang="fr-FR" sz="1800" b="0" strike="noStrike" spc="-1" dirty="0">
                        <a:latin typeface="Arial"/>
                      </a:endParaRPr>
                    </a:p>
                  </a:txBody>
                  <a:tcPr>
                    <a:lnL w="12240">
                      <a:solidFill>
                        <a:srgbClr val="000000"/>
                      </a:solidFill>
                    </a:lnL>
                    <a:lnR w="12240" cap="flat" cmpd="sng" algn="ctr">
                      <a:solidFill>
                        <a:srgbClr val="000000"/>
                      </a:solidFill>
                      <a:prstDash val="solid"/>
                      <a:round/>
                      <a:headEnd type="none" w="med" len="med"/>
                      <a:tailEnd type="none" w="med" len="med"/>
                    </a:lnR>
                    <a:lnT w="12240">
                      <a:solidFill>
                        <a:srgbClr val="000000"/>
                      </a:solidFill>
                    </a:lnT>
                    <a:lnB w="12240">
                      <a:solidFill>
                        <a:srgbClr val="000000"/>
                      </a:solidFill>
                    </a:lnB>
                    <a:solidFill>
                      <a:srgbClr val="DCEACC"/>
                    </a:solidFill>
                  </a:tcPr>
                </a:tc>
                <a:tc>
                  <a:txBody>
                    <a:bodyPr/>
                    <a:lstStyle/>
                    <a:p>
                      <a:pPr>
                        <a:lnSpc>
                          <a:spcPct val="100000"/>
                        </a:lnSpc>
                      </a:pPr>
                      <a:r>
                        <a:rPr lang="fr-FR" sz="1800" b="0" strike="noStrike" spc="-1" dirty="0">
                          <a:solidFill>
                            <a:srgbClr val="000000"/>
                          </a:solidFill>
                          <a:latin typeface="Century Gothic"/>
                        </a:rPr>
                        <a:t>Ticket type à joindre au bons alimentaires</a:t>
                      </a:r>
                      <a:endParaRPr lang="fr-FR" sz="1800" b="0" strike="noStrike" spc="-1" dirty="0">
                        <a:latin typeface="Arial"/>
                      </a:endParaRPr>
                    </a:p>
                  </a:txBody>
                  <a:tcPr>
                    <a:lnL w="12240" cap="flat" cmpd="sng" algn="ctr">
                      <a:solidFill>
                        <a:srgbClr val="000000"/>
                      </a:solidFill>
                      <a:prstDash val="solid"/>
                      <a:round/>
                      <a:headEnd type="none" w="med" len="med"/>
                      <a:tailEnd type="none" w="med" len="med"/>
                    </a:lnL>
                    <a:lnR w="12240">
                      <a:solidFill>
                        <a:srgbClr val="000000"/>
                      </a:solidFill>
                    </a:lnR>
                    <a:lnT w="12240">
                      <a:solidFill>
                        <a:srgbClr val="000000"/>
                      </a:solidFill>
                    </a:lnT>
                    <a:lnB w="12240">
                      <a:solidFill>
                        <a:srgbClr val="000000"/>
                      </a:solidFill>
                    </a:lnB>
                    <a:solidFill>
                      <a:srgbClr val="DCEACC"/>
                    </a:solidFill>
                  </a:tcPr>
                </a:tc>
                <a:extLst>
                  <a:ext uri="{0D108BD9-81ED-4DB2-BD59-A6C34878D82A}">
                    <a16:rowId xmlns:a16="http://schemas.microsoft.com/office/drawing/2014/main" val="10003"/>
                  </a:ext>
                </a:extLst>
              </a:tr>
              <a:tr h="723960">
                <a:tc>
                  <a:txBody>
                    <a:bodyPr/>
                    <a:lstStyle/>
                    <a:p>
                      <a:pPr>
                        <a:lnSpc>
                          <a:spcPct val="100000"/>
                        </a:lnSpc>
                        <a:tabLst>
                          <a:tab pos="0" algn="l"/>
                        </a:tabLst>
                      </a:pPr>
                      <a:r>
                        <a:rPr lang="fr-FR" sz="1800" b="0" strike="noStrike" spc="-1" dirty="0">
                          <a:solidFill>
                            <a:srgbClr val="000000"/>
                          </a:solidFill>
                          <a:latin typeface="Century Gothic"/>
                        </a:rPr>
                        <a:t>Développer le réseau Papillon</a:t>
                      </a:r>
                      <a:endParaRPr lang="fr-FR" sz="1800" b="0" strike="noStrike" spc="-1" dirty="0">
                        <a:latin typeface="Arial"/>
                      </a:endParaRPr>
                    </a:p>
                  </a:txBody>
                  <a:tcPr>
                    <a:lnL w="12240">
                      <a:solidFill>
                        <a:srgbClr val="000000"/>
                      </a:solidFill>
                    </a:lnL>
                    <a:lnR w="12240" cap="flat" cmpd="sng" algn="ctr">
                      <a:solidFill>
                        <a:srgbClr val="000000"/>
                      </a:solidFill>
                      <a:prstDash val="solid"/>
                      <a:round/>
                      <a:headEnd type="none" w="med" len="med"/>
                      <a:tailEnd type="none" w="med" len="med"/>
                    </a:lnR>
                    <a:lnT w="12240">
                      <a:solidFill>
                        <a:srgbClr val="000000"/>
                      </a:solidFill>
                    </a:lnT>
                    <a:lnB w="12240">
                      <a:solidFill>
                        <a:srgbClr val="000000"/>
                      </a:solidFill>
                    </a:lnB>
                    <a:solidFill>
                      <a:srgbClr val="EEF4E7"/>
                    </a:solidFill>
                  </a:tcPr>
                </a:tc>
                <a:tc>
                  <a:txBody>
                    <a:bodyPr/>
                    <a:lstStyle/>
                    <a:p>
                      <a:pPr>
                        <a:lnSpc>
                          <a:spcPct val="100000"/>
                        </a:lnSpc>
                      </a:pPr>
                      <a:r>
                        <a:rPr lang="fr-FR" sz="1800" b="0" strike="noStrike" spc="-1" dirty="0">
                          <a:solidFill>
                            <a:srgbClr val="000000"/>
                          </a:solidFill>
                          <a:latin typeface="Century Gothic"/>
                        </a:rPr>
                        <a:t>Sorties familiales pour les plus démunis (plage, zoo, …)</a:t>
                      </a:r>
                      <a:endParaRPr lang="fr-FR" sz="1800" b="0" strike="noStrike" spc="-1" dirty="0">
                        <a:latin typeface="Arial"/>
                      </a:endParaRPr>
                    </a:p>
                  </a:txBody>
                  <a:tcPr>
                    <a:lnL w="12240" cap="flat" cmpd="sng" algn="ctr">
                      <a:solidFill>
                        <a:srgbClr val="000000"/>
                      </a:solidFill>
                      <a:prstDash val="solid"/>
                      <a:round/>
                      <a:headEnd type="none" w="med" len="med"/>
                      <a:tailEnd type="none" w="med" len="med"/>
                    </a:lnL>
                    <a:lnR w="12240">
                      <a:solidFill>
                        <a:srgbClr val="000000"/>
                      </a:solidFill>
                    </a:lnR>
                    <a:lnT w="12240">
                      <a:solidFill>
                        <a:srgbClr val="000000"/>
                      </a:solidFill>
                    </a:lnT>
                    <a:lnB w="12240">
                      <a:solidFill>
                        <a:srgbClr val="000000"/>
                      </a:solidFill>
                    </a:lnB>
                    <a:solidFill>
                      <a:srgbClr val="EEF4E7"/>
                    </a:solidFill>
                  </a:tcPr>
                </a:tc>
                <a:extLst>
                  <a:ext uri="{0D108BD9-81ED-4DB2-BD59-A6C34878D82A}">
                    <a16:rowId xmlns:a16="http://schemas.microsoft.com/office/drawing/2014/main" val="10004"/>
                  </a:ext>
                </a:extLst>
              </a:tr>
              <a:tr h="723960">
                <a:tc>
                  <a:txBody>
                    <a:bodyPr/>
                    <a:lstStyle/>
                    <a:p>
                      <a:endParaRPr lang="fr-FR"/>
                    </a:p>
                  </a:txBody>
                  <a:tcPr>
                    <a:lnL w="12240">
                      <a:solidFill>
                        <a:srgbClr val="000000"/>
                      </a:solidFill>
                    </a:lnL>
                    <a:lnR w="12240">
                      <a:solidFill>
                        <a:srgbClr val="000000"/>
                      </a:solidFill>
                    </a:lnR>
                    <a:lnT w="12240" cap="flat" cmpd="sng" algn="ctr">
                      <a:solidFill>
                        <a:srgbClr val="000000"/>
                      </a:solidFill>
                      <a:prstDash val="solid"/>
                      <a:round/>
                      <a:headEnd type="none" w="med" len="med"/>
                      <a:tailEnd type="none" w="med" len="med"/>
                    </a:lnT>
                    <a:lnB w="12240">
                      <a:solidFill>
                        <a:srgbClr val="000000"/>
                      </a:solidFill>
                    </a:lnB>
                    <a:solidFill>
                      <a:srgbClr val="DCEACC"/>
                    </a:solidFill>
                  </a:tcPr>
                </a:tc>
                <a:tc>
                  <a:txBody>
                    <a:bodyPr/>
                    <a:lstStyle/>
                    <a:p>
                      <a:pPr>
                        <a:lnSpc>
                          <a:spcPct val="100000"/>
                        </a:lnSpc>
                        <a:tabLst>
                          <a:tab pos="0" algn="l"/>
                        </a:tabLst>
                      </a:pPr>
                      <a:endParaRPr lang="fr-FR" sz="1800" b="0" strike="noStrike" spc="-1" dirty="0">
                        <a:latin typeface="Arial"/>
                      </a:endParaRPr>
                    </a:p>
                  </a:txBody>
                  <a:tcPr>
                    <a:lnL w="12240">
                      <a:solidFill>
                        <a:srgbClr val="000000"/>
                      </a:solidFill>
                    </a:lnL>
                    <a:lnR w="12240">
                      <a:solidFill>
                        <a:srgbClr val="000000"/>
                      </a:solidFill>
                    </a:lnR>
                    <a:lnT w="12240" cap="flat" cmpd="sng" algn="ctr">
                      <a:solidFill>
                        <a:srgbClr val="000000"/>
                      </a:solidFill>
                      <a:prstDash val="solid"/>
                      <a:round/>
                      <a:headEnd type="none" w="med" len="med"/>
                      <a:tailEnd type="none" w="med" len="med"/>
                    </a:lnT>
                    <a:lnB w="12240">
                      <a:solidFill>
                        <a:srgbClr val="000000"/>
                      </a:solidFill>
                    </a:lnB>
                    <a:solidFill>
                      <a:srgbClr val="DCEACC"/>
                    </a:solidFill>
                  </a:tcPr>
                </a:tc>
                <a:extLst>
                  <a:ext uri="{0D108BD9-81ED-4DB2-BD59-A6C34878D82A}">
                    <a16:rowId xmlns:a16="http://schemas.microsoft.com/office/drawing/2014/main" val="10005"/>
                  </a:ext>
                </a:extLst>
              </a:tr>
            </a:tbl>
          </a:graphicData>
        </a:graphic>
      </p:graphicFrame>
      <p:sp>
        <p:nvSpPr>
          <p:cNvPr id="583" name="Rectangle 3"/>
          <p:cNvSpPr/>
          <p:nvPr/>
        </p:nvSpPr>
        <p:spPr>
          <a:xfrm>
            <a:off x="4716000" y="120600"/>
            <a:ext cx="3384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4 – Les actions du CCAS</a:t>
            </a:r>
            <a:endParaRPr lang="fr-FR" sz="2000" b="0" strike="noStrike" spc="-1">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 name="Espace réservé du texte 3"/>
          <p:cNvSpPr txBox="1"/>
          <p:nvPr/>
        </p:nvSpPr>
        <p:spPr>
          <a:xfrm>
            <a:off x="4644000" y="692640"/>
            <a:ext cx="3528000" cy="5400360"/>
          </a:xfrm>
          <a:prstGeom prst="rect">
            <a:avLst/>
          </a:prstGeom>
          <a:noFill/>
          <a:ln w="0">
            <a:noFill/>
          </a:ln>
        </p:spPr>
        <p:txBody>
          <a:bodyPr>
            <a:normAutofit/>
          </a:bodyPr>
          <a:lstStyle/>
          <a:p>
            <a:pPr algn="just">
              <a:lnSpc>
                <a:spcPct val="100000"/>
              </a:lnSpc>
              <a:spcBef>
                <a:spcPts val="601"/>
              </a:spcBef>
            </a:pPr>
            <a:r>
              <a:rPr lang="fr-FR" sz="1600" b="0" strike="noStrike" spc="-1" dirty="0">
                <a:solidFill>
                  <a:srgbClr val="424242"/>
                </a:solidFill>
                <a:latin typeface="Century Gothic"/>
                <a:ea typeface="DejaVu Sans"/>
              </a:rPr>
              <a:t>La Mairie, assure en partie le financement du CCAS, en lien avec tous ses services (notamment Police municipale, service enfance,…)</a:t>
            </a:r>
            <a:endParaRPr lang="fr-FR" sz="1600" b="0" strike="noStrike" spc="-1" dirty="0">
              <a:solidFill>
                <a:srgbClr val="3E3D2D"/>
              </a:solidFill>
              <a:latin typeface="Century Gothic"/>
            </a:endParaRPr>
          </a:p>
          <a:p>
            <a:pPr>
              <a:lnSpc>
                <a:spcPct val="100000"/>
              </a:lnSpc>
              <a:spcBef>
                <a:spcPts val="601"/>
              </a:spcBef>
            </a:pPr>
            <a:r>
              <a:rPr lang="fr-FR" sz="1600" b="0" strike="noStrike" spc="-1" dirty="0">
                <a:solidFill>
                  <a:srgbClr val="424242"/>
                </a:solidFill>
                <a:latin typeface="Century Gothic"/>
                <a:ea typeface="DejaVu Sans"/>
              </a:rPr>
              <a:t>L’UNCCAS</a:t>
            </a:r>
            <a:endParaRPr lang="fr-FR" sz="1600" b="0" strike="noStrike" spc="-1" dirty="0">
              <a:solidFill>
                <a:srgbClr val="3E3D2D"/>
              </a:solidFill>
              <a:latin typeface="Century Gothic"/>
            </a:endParaRPr>
          </a:p>
          <a:p>
            <a:pPr>
              <a:lnSpc>
                <a:spcPct val="100000"/>
              </a:lnSpc>
              <a:spcBef>
                <a:spcPts val="601"/>
              </a:spcBef>
            </a:pPr>
            <a:r>
              <a:rPr lang="fr-FR" sz="1600" b="0" strike="noStrike" spc="-1" dirty="0">
                <a:solidFill>
                  <a:srgbClr val="424242"/>
                </a:solidFill>
                <a:latin typeface="Century Gothic"/>
                <a:ea typeface="DejaVu Sans"/>
              </a:rPr>
              <a:t>La Maison France Services et </a:t>
            </a:r>
            <a:r>
              <a:rPr lang="fr-FR" sz="1600" spc="-1" dirty="0">
                <a:solidFill>
                  <a:srgbClr val="424242"/>
                </a:solidFill>
                <a:latin typeface="Century Gothic"/>
                <a:ea typeface="DejaVu Sans"/>
              </a:rPr>
              <a:t>s</a:t>
            </a:r>
            <a:r>
              <a:rPr lang="fr-FR" sz="1600" b="0" strike="noStrike" spc="-1" dirty="0">
                <a:solidFill>
                  <a:srgbClr val="424242"/>
                </a:solidFill>
                <a:latin typeface="Century Gothic"/>
                <a:ea typeface="DejaVu Sans"/>
              </a:rPr>
              <a:t>es partenaires</a:t>
            </a:r>
            <a:endParaRPr lang="fr-FR" sz="1600" b="0" strike="noStrike" spc="-1" dirty="0">
              <a:solidFill>
                <a:srgbClr val="3E3D2D"/>
              </a:solidFill>
              <a:latin typeface="Century Gothic"/>
            </a:endParaRPr>
          </a:p>
          <a:p>
            <a:pPr>
              <a:lnSpc>
                <a:spcPct val="100000"/>
              </a:lnSpc>
              <a:spcBef>
                <a:spcPts val="601"/>
              </a:spcBef>
            </a:pPr>
            <a:r>
              <a:rPr lang="fr-FR" sz="1600" b="0" strike="noStrike" spc="-1" dirty="0">
                <a:solidFill>
                  <a:srgbClr val="424242"/>
                </a:solidFill>
                <a:latin typeface="Century Gothic"/>
                <a:ea typeface="DejaVu Sans"/>
              </a:rPr>
              <a:t>Le Conseil Départemental et la maison des solidarités du Conseil Général 31(Assistants sociaux)</a:t>
            </a:r>
            <a:endParaRPr lang="fr-FR" sz="1600" b="0" strike="noStrike" spc="-1" dirty="0">
              <a:solidFill>
                <a:srgbClr val="3E3D2D"/>
              </a:solidFill>
              <a:latin typeface="Century Gothic"/>
            </a:endParaRPr>
          </a:p>
          <a:p>
            <a:pPr>
              <a:lnSpc>
                <a:spcPct val="100000"/>
              </a:lnSpc>
              <a:spcBef>
                <a:spcPts val="601"/>
              </a:spcBef>
            </a:pPr>
            <a:r>
              <a:rPr lang="fr-FR" sz="1600" b="0" strike="noStrike" spc="-1" dirty="0">
                <a:solidFill>
                  <a:srgbClr val="424242"/>
                </a:solidFill>
                <a:latin typeface="Century Gothic"/>
                <a:ea typeface="DejaVu Sans"/>
              </a:rPr>
              <a:t>Les partenaires associatifs</a:t>
            </a:r>
            <a:endParaRPr lang="fr-FR" sz="1600" b="0" strike="noStrike" spc="-1" dirty="0">
              <a:solidFill>
                <a:srgbClr val="3E3D2D"/>
              </a:solidFill>
              <a:latin typeface="Century Gothic"/>
            </a:endParaRPr>
          </a:p>
          <a:p>
            <a:pPr>
              <a:lnSpc>
                <a:spcPct val="100000"/>
              </a:lnSpc>
              <a:spcBef>
                <a:spcPts val="601"/>
              </a:spcBef>
            </a:pPr>
            <a:r>
              <a:rPr lang="fr-FR" sz="1600" spc="-1" dirty="0">
                <a:solidFill>
                  <a:srgbClr val="424242"/>
                </a:solidFill>
                <a:latin typeface="Century Gothic"/>
                <a:ea typeface="DejaVu Sans"/>
              </a:rPr>
              <a:t>Le</a:t>
            </a:r>
            <a:r>
              <a:rPr lang="fr-FR" sz="1600" b="0" strike="noStrike" spc="-1" dirty="0">
                <a:solidFill>
                  <a:srgbClr val="424242"/>
                </a:solidFill>
                <a:latin typeface="Century Gothic"/>
                <a:ea typeface="DejaVu Sans"/>
              </a:rPr>
              <a:t>s bailleurs sociaux : OPH 31, la Cité Jardins, Patrimoine et </a:t>
            </a:r>
            <a:r>
              <a:rPr lang="fr-FR" sz="1600" b="0" strike="noStrike" spc="-1" dirty="0" err="1">
                <a:solidFill>
                  <a:srgbClr val="424242"/>
                </a:solidFill>
                <a:latin typeface="Century Gothic"/>
                <a:ea typeface="DejaVu Sans"/>
              </a:rPr>
              <a:t>Altéal</a:t>
            </a:r>
            <a:endParaRPr lang="fr-FR" sz="1600" b="0" strike="noStrike" spc="-1" dirty="0">
              <a:solidFill>
                <a:srgbClr val="3E3D2D"/>
              </a:solidFill>
              <a:latin typeface="Century Gothic"/>
            </a:endParaRPr>
          </a:p>
          <a:p>
            <a:pPr>
              <a:lnSpc>
                <a:spcPct val="100000"/>
              </a:lnSpc>
              <a:spcBef>
                <a:spcPts val="601"/>
              </a:spcBef>
            </a:pPr>
            <a:r>
              <a:rPr lang="fr-FR" sz="1600" b="0" strike="noStrike" spc="-1" dirty="0">
                <a:solidFill>
                  <a:srgbClr val="424242"/>
                </a:solidFill>
                <a:latin typeface="Century Gothic"/>
                <a:ea typeface="DejaVu Sans"/>
              </a:rPr>
              <a:t>Les services EDF/GDF solidarité</a:t>
            </a:r>
            <a:endParaRPr lang="fr-FR" sz="1600" b="0" strike="noStrike" spc="-1" dirty="0">
              <a:solidFill>
                <a:srgbClr val="3E3D2D"/>
              </a:solidFill>
              <a:latin typeface="Century Gothic"/>
            </a:endParaRPr>
          </a:p>
          <a:p>
            <a:pPr>
              <a:lnSpc>
                <a:spcPct val="100000"/>
              </a:lnSpc>
              <a:spcBef>
                <a:spcPts val="601"/>
              </a:spcBef>
            </a:pPr>
            <a:r>
              <a:rPr lang="fr-FR" sz="1600" b="0" strike="noStrike" spc="-1" dirty="0">
                <a:solidFill>
                  <a:srgbClr val="424242"/>
                </a:solidFill>
                <a:latin typeface="Century Gothic"/>
                <a:ea typeface="DejaVu Sans"/>
              </a:rPr>
              <a:t>L’ANCV</a:t>
            </a:r>
            <a:endParaRPr lang="fr-FR" sz="1600" b="0" strike="noStrike" spc="-1" dirty="0">
              <a:solidFill>
                <a:srgbClr val="3E3D2D"/>
              </a:solidFill>
              <a:latin typeface="Century Gothic"/>
            </a:endParaRPr>
          </a:p>
          <a:p>
            <a:pPr>
              <a:lnSpc>
                <a:spcPct val="100000"/>
              </a:lnSpc>
              <a:spcBef>
                <a:spcPts val="601"/>
              </a:spcBef>
            </a:pPr>
            <a:r>
              <a:rPr lang="fr-FR" sz="1600" b="0" strike="noStrike" spc="-1" dirty="0">
                <a:solidFill>
                  <a:srgbClr val="424242"/>
                </a:solidFill>
                <a:latin typeface="Century Gothic"/>
                <a:ea typeface="DejaVu Sans"/>
              </a:rPr>
              <a:t>Le SICOVAL et le réseau des CCAS</a:t>
            </a:r>
            <a:endParaRPr lang="fr-FR" sz="1600" b="0" strike="noStrike" spc="-1" dirty="0">
              <a:solidFill>
                <a:srgbClr val="3E3D2D"/>
              </a:solidFill>
              <a:latin typeface="Century Gothic"/>
            </a:endParaRPr>
          </a:p>
          <a:p>
            <a:pPr>
              <a:lnSpc>
                <a:spcPct val="100000"/>
              </a:lnSpc>
              <a:spcBef>
                <a:spcPts val="601"/>
              </a:spcBef>
            </a:pPr>
            <a:endParaRPr lang="fr-FR" sz="1600" b="0" strike="noStrike" spc="-1" dirty="0">
              <a:solidFill>
                <a:srgbClr val="3E3D2D"/>
              </a:solidFill>
              <a:latin typeface="Century Gothic"/>
            </a:endParaRPr>
          </a:p>
        </p:txBody>
      </p:sp>
      <p:sp>
        <p:nvSpPr>
          <p:cNvPr id="585" name="ZoneTexte 4"/>
          <p:cNvSpPr/>
          <p:nvPr/>
        </p:nvSpPr>
        <p:spPr>
          <a:xfrm>
            <a:off x="1187640" y="2565000"/>
            <a:ext cx="3163680" cy="201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800" b="0" strike="noStrike" spc="-1">
                <a:solidFill>
                  <a:srgbClr val="000000"/>
                </a:solidFill>
                <a:latin typeface="Century Gothic"/>
              </a:rPr>
              <a:t>Le partenaire est une notion essentielle dans le fonctionnement du CCAS. </a:t>
            </a:r>
            <a:endParaRPr lang="fr-FR" sz="1800" b="0" strike="noStrike" spc="-1">
              <a:latin typeface="Arial"/>
            </a:endParaRPr>
          </a:p>
          <a:p>
            <a:pPr>
              <a:lnSpc>
                <a:spcPct val="100000"/>
              </a:lnSpc>
            </a:pPr>
            <a:r>
              <a:rPr lang="fr-FR" sz="1800" b="0" strike="noStrike" spc="-1">
                <a:solidFill>
                  <a:srgbClr val="000000"/>
                </a:solidFill>
                <a:latin typeface="Century Gothic"/>
              </a:rPr>
              <a:t>Les partenaires sont nombreux et se distinguent par leur diversité. </a:t>
            </a:r>
            <a:endParaRPr lang="fr-FR" sz="1800" b="0" strike="noStrike" spc="-1">
              <a:latin typeface="Arial"/>
            </a:endParaRPr>
          </a:p>
          <a:p>
            <a:pPr>
              <a:lnSpc>
                <a:spcPct val="100000"/>
              </a:lnSpc>
            </a:pPr>
            <a:r>
              <a:rPr lang="fr-FR" sz="1800" b="0" strike="noStrike" spc="-1">
                <a:solidFill>
                  <a:srgbClr val="000000"/>
                </a:solidFill>
                <a:latin typeface="Century Gothic"/>
              </a:rPr>
              <a:t>Nous citerons :</a:t>
            </a:r>
            <a:endParaRPr lang="fr-FR" sz="1800" b="0" strike="noStrike" spc="-1">
              <a:latin typeface="Arial"/>
            </a:endParaRPr>
          </a:p>
        </p:txBody>
      </p:sp>
      <p:sp>
        <p:nvSpPr>
          <p:cNvPr id="586" name="Rectangle 5"/>
          <p:cNvSpPr/>
          <p:nvPr/>
        </p:nvSpPr>
        <p:spPr>
          <a:xfrm>
            <a:off x="967320" y="1052640"/>
            <a:ext cx="3384000" cy="1077218"/>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gn="ctr">
              <a:lnSpc>
                <a:spcPct val="100000"/>
              </a:lnSpc>
            </a:pPr>
            <a:r>
              <a:rPr lang="fr-FR" sz="3200" b="1" strike="noStrike" spc="-1" dirty="0">
                <a:solidFill>
                  <a:schemeClr val="accent1"/>
                </a:solidFill>
                <a:latin typeface="Century Gothic"/>
              </a:rPr>
              <a:t>5 – Nos partenaires</a:t>
            </a:r>
            <a:endParaRPr lang="fr-FR" sz="3200" b="0" strike="noStrike" spc="-1" dirty="0">
              <a:solidFill>
                <a:schemeClr val="accent1"/>
              </a:solidFill>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 name="Rectangle 1"/>
          <p:cNvSpPr/>
          <p:nvPr/>
        </p:nvSpPr>
        <p:spPr>
          <a:xfrm>
            <a:off x="4788000" y="34920"/>
            <a:ext cx="3240000" cy="57924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3200" b="1" strike="noStrike" spc="-1">
                <a:solidFill>
                  <a:srgbClr val="FFFFFF"/>
                </a:solidFill>
                <a:latin typeface="Century Gothic"/>
              </a:rPr>
              <a:t>5 – Conclusion</a:t>
            </a:r>
            <a:endParaRPr lang="fr-FR" sz="3200" b="0" strike="noStrike" spc="-1">
              <a:latin typeface="Arial"/>
            </a:endParaRPr>
          </a:p>
        </p:txBody>
      </p:sp>
      <p:sp>
        <p:nvSpPr>
          <p:cNvPr id="588" name="Rectangle 4"/>
          <p:cNvSpPr/>
          <p:nvPr/>
        </p:nvSpPr>
        <p:spPr>
          <a:xfrm>
            <a:off x="503640" y="1088295"/>
            <a:ext cx="8136720" cy="489219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b="0" strike="noStrike" spc="-1" dirty="0">
                <a:solidFill>
                  <a:srgbClr val="000000"/>
                </a:solidFill>
                <a:latin typeface="Arial"/>
                <a:ea typeface="DejaVu Sans"/>
              </a:rPr>
              <a:t>Comme l’année précédente, cette année 2021 a été rythmée par la crise sanitaire. De plus, l’ouverture de la Maison France Services en Septembre 2021 est un nouveau service complémentaire au CCAS qui apporte aux usagers un accompagnement de proximité dans leurs différentes démarches (procédures dématérialisées, impôts, santé, retraite, emploi, …).</a:t>
            </a:r>
          </a:p>
          <a:p>
            <a:pPr algn="ctr">
              <a:lnSpc>
                <a:spcPct val="100000"/>
              </a:lnSpc>
            </a:pPr>
            <a:r>
              <a:rPr lang="fr-FR" sz="2400" b="0" strike="noStrike" spc="-1" dirty="0">
                <a:solidFill>
                  <a:srgbClr val="000000"/>
                </a:solidFill>
                <a:latin typeface="Arial"/>
                <a:ea typeface="DejaVu Sans"/>
              </a:rPr>
              <a:t> </a:t>
            </a:r>
            <a:endParaRPr lang="fr-FR" sz="2400" b="0" strike="noStrike" spc="-1" dirty="0">
              <a:latin typeface="Arial"/>
            </a:endParaRPr>
          </a:p>
          <a:p>
            <a:pPr algn="ctr">
              <a:lnSpc>
                <a:spcPct val="100000"/>
              </a:lnSpc>
            </a:pPr>
            <a:r>
              <a:rPr lang="fr-FR" sz="2400" b="0" strike="noStrike" spc="-1" dirty="0">
                <a:solidFill>
                  <a:srgbClr val="000000"/>
                </a:solidFill>
                <a:latin typeface="Arial"/>
                <a:ea typeface="DejaVu Sans"/>
              </a:rPr>
              <a:t>Les bénéficiaires sont contents et souvent rassurés de trouver un accueil et des réponses à leurs questions, à leurs inquiétudes et à leurs besoins. Il est essentiel de continuer les actions et les différents projets ayant comme maître mot : LA SOLIDARITÉ.</a:t>
            </a:r>
            <a:endParaRPr lang="fr-FR" sz="24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ZoneTexte 12"/>
          <p:cNvSpPr/>
          <p:nvPr/>
        </p:nvSpPr>
        <p:spPr>
          <a:xfrm>
            <a:off x="683820" y="623409"/>
            <a:ext cx="7776360" cy="563085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2400" spc="-1" dirty="0">
                <a:solidFill>
                  <a:srgbClr val="000000"/>
                </a:solidFill>
                <a:latin typeface="Arial"/>
              </a:rPr>
              <a:t>Compte tenu du contexte COVID</a:t>
            </a:r>
            <a:r>
              <a:rPr lang="fr-FR" sz="2400" b="0" strike="noStrike" spc="-1" dirty="0">
                <a:solidFill>
                  <a:srgbClr val="000000"/>
                </a:solidFill>
                <a:latin typeface="Arial"/>
                <a:ea typeface="DejaVu Sans"/>
              </a:rPr>
              <a:t>, le CCAS a pu accueillir et répondre aux attentes des </a:t>
            </a:r>
            <a:r>
              <a:rPr lang="fr-FR" sz="2400" spc="-1" dirty="0">
                <a:solidFill>
                  <a:srgbClr val="000000"/>
                </a:solidFill>
                <a:latin typeface="Arial"/>
                <a:ea typeface="DejaVu Sans"/>
              </a:rPr>
              <a:t>Baziégeois</a:t>
            </a:r>
            <a:r>
              <a:rPr lang="fr-FR" sz="2400" b="0" strike="noStrike" spc="-1" dirty="0">
                <a:solidFill>
                  <a:srgbClr val="000000"/>
                </a:solidFill>
                <a:latin typeface="Arial"/>
                <a:ea typeface="DejaVu Sans"/>
              </a:rPr>
              <a:t> et </a:t>
            </a:r>
            <a:r>
              <a:rPr lang="fr-FR" sz="2400" spc="-1" dirty="0">
                <a:solidFill>
                  <a:srgbClr val="000000"/>
                </a:solidFill>
                <a:latin typeface="Arial"/>
                <a:ea typeface="DejaVu Sans"/>
              </a:rPr>
              <a:t>Baziégeoises</a:t>
            </a:r>
            <a:r>
              <a:rPr lang="fr-FR" sz="2400" b="0" strike="noStrike" spc="-1" dirty="0">
                <a:solidFill>
                  <a:srgbClr val="000000"/>
                </a:solidFill>
                <a:latin typeface="Arial"/>
                <a:ea typeface="DejaVu Sans"/>
              </a:rPr>
              <a:t> dans le besoin.</a:t>
            </a:r>
            <a:endParaRPr lang="fr-FR" sz="2400" b="0" strike="noStrike" spc="-1" dirty="0">
              <a:latin typeface="Arial"/>
            </a:endParaRPr>
          </a:p>
          <a:p>
            <a:pPr algn="ctr">
              <a:lnSpc>
                <a:spcPct val="100000"/>
              </a:lnSpc>
            </a:pPr>
            <a:endParaRPr lang="fr-FR" sz="2400" b="0" strike="noStrike" spc="-1" dirty="0">
              <a:latin typeface="Arial"/>
            </a:endParaRPr>
          </a:p>
          <a:p>
            <a:pPr algn="ctr">
              <a:lnSpc>
                <a:spcPct val="100000"/>
              </a:lnSpc>
            </a:pPr>
            <a:r>
              <a:rPr lang="fr-FR" sz="2400" b="0" strike="noStrike" spc="-1" dirty="0">
                <a:solidFill>
                  <a:srgbClr val="000000"/>
                </a:solidFill>
                <a:latin typeface="Arial"/>
                <a:ea typeface="DejaVu Sans"/>
              </a:rPr>
              <a:t>Les missions obligatoires (APA, ASH, l’accompagnement à remplir les formulaires administratifs, les secours d’urgence, …) ont pu être assurées contrairement </a:t>
            </a:r>
            <a:r>
              <a:rPr lang="fr-FR" sz="2400" spc="-1" dirty="0">
                <a:solidFill>
                  <a:srgbClr val="000000"/>
                </a:solidFill>
                <a:latin typeface="Arial"/>
                <a:ea typeface="DejaVu Sans"/>
              </a:rPr>
              <a:t>à certaines</a:t>
            </a:r>
            <a:r>
              <a:rPr lang="fr-FR" sz="2400" b="0" strike="noStrike" spc="-1" dirty="0">
                <a:solidFill>
                  <a:srgbClr val="000000"/>
                </a:solidFill>
                <a:latin typeface="Arial"/>
                <a:ea typeface="DejaVu Sans"/>
              </a:rPr>
              <a:t> missions facultatives (voyage seniors, divers projets, ...)  qui ont dû être </a:t>
            </a:r>
            <a:r>
              <a:rPr lang="fr-FR" sz="2400" spc="-1" dirty="0"/>
              <a:t>reportées et/ou annulées</a:t>
            </a:r>
            <a:r>
              <a:rPr lang="fr-FR" sz="2400" b="0" strike="noStrike" spc="-1" dirty="0">
                <a:solidFill>
                  <a:srgbClr val="000000"/>
                </a:solidFill>
                <a:latin typeface="Arial"/>
                <a:ea typeface="DejaVu Sans"/>
              </a:rPr>
              <a:t>.</a:t>
            </a:r>
            <a:endParaRPr lang="fr-FR" sz="2400" b="0" strike="noStrike" spc="-1" dirty="0">
              <a:latin typeface="Arial"/>
            </a:endParaRPr>
          </a:p>
          <a:p>
            <a:pPr algn="ctr">
              <a:lnSpc>
                <a:spcPct val="100000"/>
              </a:lnSpc>
            </a:pPr>
            <a:endParaRPr lang="fr-FR" sz="2400" b="0" strike="noStrike" spc="-1" dirty="0">
              <a:latin typeface="Arial"/>
            </a:endParaRPr>
          </a:p>
          <a:p>
            <a:pPr algn="ctr">
              <a:lnSpc>
                <a:spcPct val="100000"/>
              </a:lnSpc>
            </a:pPr>
            <a:r>
              <a:rPr lang="fr-FR" sz="2400" b="0" strike="noStrike" spc="-1" dirty="0">
                <a:solidFill>
                  <a:srgbClr val="000000"/>
                </a:solidFill>
                <a:latin typeface="Arial"/>
                <a:ea typeface="DejaVu Sans"/>
              </a:rPr>
              <a:t>Cette présentation a pour but de vous détailler les différentes actions de CCAS et leurs évolutions en terme de budget et de bénéficiaires sur les 5 dernières années.</a:t>
            </a:r>
            <a:endParaRPr lang="fr-FR" sz="2400" b="0" strike="noStrike" spc="-1" dirty="0">
              <a:latin typeface="Arial"/>
            </a:endParaRPr>
          </a:p>
        </p:txBody>
      </p:sp>
      <p:sp>
        <p:nvSpPr>
          <p:cNvPr id="516" name="Rectangle 5"/>
          <p:cNvSpPr/>
          <p:nvPr/>
        </p:nvSpPr>
        <p:spPr>
          <a:xfrm>
            <a:off x="4788000" y="34920"/>
            <a:ext cx="3240000" cy="57924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3200" b="1" strike="noStrike" spc="-1">
                <a:solidFill>
                  <a:srgbClr val="FFFFFF"/>
                </a:solidFill>
                <a:latin typeface="Century Gothic"/>
              </a:rPr>
              <a:t>1 – Introduction</a:t>
            </a:r>
            <a:endParaRPr lang="fr-FR" sz="32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Titre 1"/>
          <p:cNvSpPr txBox="1"/>
          <p:nvPr/>
        </p:nvSpPr>
        <p:spPr>
          <a:xfrm>
            <a:off x="575820" y="1623602"/>
            <a:ext cx="7992360" cy="1996560"/>
          </a:xfrm>
          <a:prstGeom prst="rect">
            <a:avLst/>
          </a:prstGeom>
          <a:noFill/>
          <a:ln w="0">
            <a:noFill/>
          </a:ln>
        </p:spPr>
        <p:txBody>
          <a:bodyPr>
            <a:noAutofit/>
          </a:bodyPr>
          <a:lstStyle/>
          <a:p>
            <a:pPr marL="68760" algn="ctr">
              <a:lnSpc>
                <a:spcPct val="100000"/>
              </a:lnSpc>
              <a:tabLst>
                <a:tab pos="0" algn="l"/>
              </a:tabLst>
            </a:pPr>
            <a:r>
              <a:rPr lang="fr-FR" sz="2400" b="0" strike="noStrike" spc="-1" dirty="0">
                <a:solidFill>
                  <a:srgbClr val="3E3D2D"/>
                </a:solidFill>
                <a:latin typeface="Arial"/>
                <a:ea typeface="DejaVu Sans"/>
              </a:rPr>
              <a:t>Dans un premier temps, il vous sera présenté l’année du CCAS en terme de fonctionnement. Le Conseil d’administration reste inchangé depuis </a:t>
            </a:r>
            <a:r>
              <a:rPr lang="fr-FR" sz="2400" spc="-1" dirty="0">
                <a:solidFill>
                  <a:srgbClr val="3E3D2D"/>
                </a:solidFill>
                <a:latin typeface="Arial"/>
                <a:ea typeface="DejaVu Sans"/>
              </a:rPr>
              <a:t>Juin 2020. </a:t>
            </a:r>
            <a:r>
              <a:rPr lang="fr-FR" sz="2400" spc="-1" dirty="0">
                <a:latin typeface="Arial"/>
                <a:ea typeface="DejaVu Sans"/>
              </a:rPr>
              <a:t>En septembre 2021, le CCAS a déménagé dans les locaux de la MFS. </a:t>
            </a:r>
            <a:r>
              <a:rPr lang="fr-FR" sz="2400" b="0" strike="noStrike" spc="-1" dirty="0">
                <a:latin typeface="Arial"/>
                <a:ea typeface="DejaVu Sans"/>
              </a:rPr>
              <a:t> </a:t>
            </a:r>
            <a:endParaRPr lang="fr-FR" sz="2400" b="0" strike="sngStrike" spc="-1" dirty="0">
              <a:solidFill>
                <a:srgbClr val="3E3D2D"/>
              </a:solidFill>
              <a:latin typeface="Century Gothic"/>
            </a:endParaRPr>
          </a:p>
        </p:txBody>
      </p:sp>
      <p:sp>
        <p:nvSpPr>
          <p:cNvPr id="518" name="Rectangle 3"/>
          <p:cNvSpPr/>
          <p:nvPr/>
        </p:nvSpPr>
        <p:spPr>
          <a:xfrm>
            <a:off x="539640" y="1044362"/>
            <a:ext cx="7992360" cy="57924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3200" b="1" strike="noStrike" spc="-1" dirty="0">
                <a:solidFill>
                  <a:schemeClr val="accent1"/>
                </a:solidFill>
                <a:latin typeface="Century Gothic"/>
              </a:rPr>
              <a:t>2 – Vue générale du CCAS</a:t>
            </a:r>
            <a:endParaRPr lang="fr-FR" sz="3200" b="0" strike="noStrike" spc="-1" dirty="0">
              <a:solidFill>
                <a:schemeClr val="accent1"/>
              </a:solidFill>
              <a:latin typeface="Arial"/>
            </a:endParaRPr>
          </a:p>
        </p:txBody>
      </p:sp>
      <p:sp>
        <p:nvSpPr>
          <p:cNvPr id="519" name="ZoneTexte 518"/>
          <p:cNvSpPr txBox="1"/>
          <p:nvPr/>
        </p:nvSpPr>
        <p:spPr>
          <a:xfrm>
            <a:off x="575820" y="3820773"/>
            <a:ext cx="6660000" cy="1001880"/>
          </a:xfrm>
          <a:prstGeom prst="rect">
            <a:avLst/>
          </a:prstGeom>
          <a:noFill/>
          <a:ln w="0">
            <a:noFill/>
          </a:ln>
        </p:spPr>
        <p:txBody>
          <a:bodyPr lIns="90000" tIns="45000" rIns="90000" bIns="45000">
            <a:noAutofit/>
          </a:bodyPr>
          <a:lstStyle/>
          <a:p>
            <a:r>
              <a:rPr lang="fr-FR" sz="3200" b="1" spc="-1" dirty="0">
                <a:solidFill>
                  <a:schemeClr val="accent1"/>
                </a:solidFill>
                <a:latin typeface="Century Gothic"/>
              </a:rPr>
              <a:t>3 – Analyse de la Commune</a:t>
            </a:r>
          </a:p>
        </p:txBody>
      </p:sp>
      <p:sp>
        <p:nvSpPr>
          <p:cNvPr id="520" name="ZoneTexte 519"/>
          <p:cNvSpPr txBox="1"/>
          <p:nvPr/>
        </p:nvSpPr>
        <p:spPr>
          <a:xfrm>
            <a:off x="424900" y="4401612"/>
            <a:ext cx="7920000" cy="1109880"/>
          </a:xfrm>
          <a:prstGeom prst="rect">
            <a:avLst/>
          </a:prstGeom>
          <a:noFill/>
          <a:ln w="0">
            <a:noFill/>
          </a:ln>
        </p:spPr>
        <p:txBody>
          <a:bodyPr lIns="90000" tIns="45000" rIns="90000" bIns="45000">
            <a:noAutofit/>
          </a:bodyPr>
          <a:lstStyle/>
          <a:p>
            <a:pPr algn="ctr"/>
            <a:r>
              <a:rPr lang="fr-FR" sz="2400" b="0" strike="noStrike" spc="-1" dirty="0">
                <a:solidFill>
                  <a:srgbClr val="3E3D2D"/>
                </a:solidFill>
                <a:latin typeface="Arial"/>
                <a:ea typeface="DejaVu Sans"/>
              </a:rPr>
              <a:t>Dans un deuxième temps, l’évolution de la population baziégeoise entre 2013 et 2018 d’après l’INSEE et le budget annuel 2021 </a:t>
            </a:r>
            <a:r>
              <a:rPr lang="fr-FR" sz="2400" b="0" strike="noStrike" spc="-1" dirty="0">
                <a:latin typeface="Arial"/>
                <a:ea typeface="DejaVu Sans"/>
              </a:rPr>
              <a:t>sera exposé.</a:t>
            </a:r>
            <a:endParaRPr lang="fr-FR" sz="2400" b="0" strike="noStrike" spc="-1" dirty="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 name="Titre 1"/>
          <p:cNvSpPr/>
          <p:nvPr/>
        </p:nvSpPr>
        <p:spPr>
          <a:xfrm>
            <a:off x="323640" y="434520"/>
            <a:ext cx="4404600" cy="654120"/>
          </a:xfrm>
          <a:prstGeom prst="rect">
            <a:avLst/>
          </a:prstGeom>
          <a:noFill/>
          <a:ln w="0">
            <a:noFill/>
          </a:ln>
        </p:spPr>
        <p:style>
          <a:lnRef idx="0">
            <a:scrgbClr r="0" g="0" b="0"/>
          </a:lnRef>
          <a:fillRef idx="0">
            <a:scrgbClr r="0" g="0" b="0"/>
          </a:fillRef>
          <a:effectRef idx="0">
            <a:scrgbClr r="0" g="0" b="0"/>
          </a:effectRef>
          <a:fontRef idx="minor"/>
        </p:style>
        <p:txBody>
          <a:bodyPr>
            <a:normAutofit fontScale="96500"/>
          </a:bodyPr>
          <a:lstStyle/>
          <a:p>
            <a:pPr marL="68760">
              <a:lnSpc>
                <a:spcPct val="100000"/>
              </a:lnSpc>
              <a:spcBef>
                <a:spcPts val="479"/>
              </a:spcBef>
              <a:tabLst>
                <a:tab pos="0" algn="l"/>
              </a:tabLst>
            </a:pPr>
            <a:r>
              <a:rPr lang="fr-FR" sz="2400" b="1" strike="noStrike" spc="-1" dirty="0">
                <a:solidFill>
                  <a:srgbClr val="74A510"/>
                </a:solidFill>
                <a:latin typeface="Century Gothic"/>
              </a:rPr>
              <a:t>a) </a:t>
            </a:r>
            <a:r>
              <a:rPr lang="fr-FR" sz="2400" b="1" strike="noStrike" spc="-1" dirty="0">
                <a:solidFill>
                  <a:srgbClr val="3E3D2D"/>
                </a:solidFill>
                <a:latin typeface="Century Gothic"/>
              </a:rPr>
              <a:t>Vue générale du CCAS :</a:t>
            </a:r>
            <a:endParaRPr lang="fr-FR" sz="2400" b="0" strike="noStrike" spc="-1" dirty="0">
              <a:latin typeface="Arial"/>
            </a:endParaRPr>
          </a:p>
        </p:txBody>
      </p:sp>
      <p:sp>
        <p:nvSpPr>
          <p:cNvPr id="522" name="Rectangle 3"/>
          <p:cNvSpPr/>
          <p:nvPr/>
        </p:nvSpPr>
        <p:spPr>
          <a:xfrm>
            <a:off x="4644000" y="164160"/>
            <a:ext cx="3600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2 – Vue générale du CCAS</a:t>
            </a:r>
            <a:endParaRPr lang="fr-FR" sz="2000" b="0" strike="noStrike" spc="-1">
              <a:latin typeface="Arial"/>
            </a:endParaRPr>
          </a:p>
        </p:txBody>
      </p:sp>
      <p:pic>
        <p:nvPicPr>
          <p:cNvPr id="523" name="Image 4"/>
          <p:cNvPicPr/>
          <p:nvPr/>
        </p:nvPicPr>
        <p:blipFill>
          <a:blip r:embed="rId3"/>
          <a:stretch/>
        </p:blipFill>
        <p:spPr>
          <a:xfrm>
            <a:off x="610200" y="980640"/>
            <a:ext cx="7922880" cy="5340600"/>
          </a:xfrm>
          <a:prstGeom prst="rect">
            <a:avLst/>
          </a:prstGeom>
          <a:ln w="0">
            <a:noFill/>
          </a:ln>
        </p:spPr>
      </p:pic>
      <p:sp>
        <p:nvSpPr>
          <p:cNvPr id="524" name="ZoneTexte 6"/>
          <p:cNvSpPr/>
          <p:nvPr/>
        </p:nvSpPr>
        <p:spPr>
          <a:xfrm>
            <a:off x="5506200" y="1628640"/>
            <a:ext cx="373320" cy="2280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600" b="1" strike="noStrike" spc="-1">
                <a:solidFill>
                  <a:srgbClr val="000000"/>
                </a:solidFill>
                <a:highlight>
                  <a:srgbClr val="FFFF00"/>
                </a:highlight>
                <a:latin typeface="Century Gothic"/>
              </a:rPr>
              <a:t>F</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E</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R</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M</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E</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T</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U</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R</a:t>
            </a:r>
            <a:endParaRPr lang="fr-FR" sz="1600" b="0" strike="noStrike" spc="-1">
              <a:latin typeface="Arial"/>
            </a:endParaRPr>
          </a:p>
          <a:p>
            <a:pPr>
              <a:lnSpc>
                <a:spcPct val="100000"/>
              </a:lnSpc>
            </a:pPr>
            <a:r>
              <a:rPr lang="fr-FR" sz="1600" b="1" strike="noStrike" spc="-1">
                <a:solidFill>
                  <a:srgbClr val="000000"/>
                </a:solidFill>
                <a:highlight>
                  <a:srgbClr val="FFFF00"/>
                </a:highlight>
                <a:latin typeface="Century Gothic"/>
              </a:rPr>
              <a:t>E</a:t>
            </a:r>
            <a:endParaRPr lang="fr-FR" sz="1600" b="0" strike="noStrike" spc="-1">
              <a:latin typeface="Arial"/>
            </a:endParaRPr>
          </a:p>
        </p:txBody>
      </p:sp>
      <p:sp>
        <p:nvSpPr>
          <p:cNvPr id="525" name="ZoneTexte 8"/>
          <p:cNvSpPr/>
          <p:nvPr/>
        </p:nvSpPr>
        <p:spPr>
          <a:xfrm rot="5400000">
            <a:off x="3504240" y="5397480"/>
            <a:ext cx="146952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000" b="1" strike="noStrike" spc="-1">
                <a:solidFill>
                  <a:srgbClr val="000000"/>
                </a:solidFill>
                <a:highlight>
                  <a:srgbClr val="FFFF00"/>
                </a:highlight>
                <a:latin typeface="Century Gothic"/>
              </a:rPr>
              <a:t>Arrivée Anouchka</a:t>
            </a:r>
            <a:endParaRPr lang="fr-FR" sz="2000" b="0" strike="noStrike" spc="-1">
              <a:latin typeface="Arial"/>
            </a:endParaRPr>
          </a:p>
        </p:txBody>
      </p:sp>
      <p:sp>
        <p:nvSpPr>
          <p:cNvPr id="526" name="ZoneTexte 9"/>
          <p:cNvSpPr/>
          <p:nvPr/>
        </p:nvSpPr>
        <p:spPr>
          <a:xfrm>
            <a:off x="5836320" y="1628640"/>
            <a:ext cx="86364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a:solidFill>
                  <a:srgbClr val="000000"/>
                </a:solidFill>
                <a:highlight>
                  <a:srgbClr val="FFFF00"/>
                </a:highlight>
                <a:latin typeface="Century Gothic"/>
              </a:rPr>
              <a:t>Déména</a:t>
            </a:r>
            <a:endParaRPr lang="fr-FR" sz="1200" b="0" strike="noStrike" spc="-1">
              <a:latin typeface="Arial"/>
            </a:endParaRPr>
          </a:p>
          <a:p>
            <a:pPr>
              <a:lnSpc>
                <a:spcPct val="100000"/>
              </a:lnSpc>
            </a:pPr>
            <a:r>
              <a:rPr lang="fr-FR" sz="1200" b="1" strike="noStrike" spc="-1">
                <a:solidFill>
                  <a:srgbClr val="000000"/>
                </a:solidFill>
                <a:highlight>
                  <a:srgbClr val="FFFF00"/>
                </a:highlight>
                <a:latin typeface="Century Gothic"/>
              </a:rPr>
              <a:t>gement</a:t>
            </a:r>
            <a:endParaRPr lang="fr-FR" sz="12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7" name="Image 3"/>
          <p:cNvPicPr/>
          <p:nvPr/>
        </p:nvPicPr>
        <p:blipFill>
          <a:blip r:embed="rId3"/>
          <a:stretch/>
        </p:blipFill>
        <p:spPr>
          <a:xfrm>
            <a:off x="1043640" y="1100160"/>
            <a:ext cx="7272360" cy="5242680"/>
          </a:xfrm>
          <a:prstGeom prst="rect">
            <a:avLst/>
          </a:prstGeom>
          <a:ln w="0">
            <a:noFill/>
          </a:ln>
        </p:spPr>
      </p:pic>
      <p:sp>
        <p:nvSpPr>
          <p:cNvPr id="528" name="Rectangle 5"/>
          <p:cNvSpPr/>
          <p:nvPr/>
        </p:nvSpPr>
        <p:spPr>
          <a:xfrm>
            <a:off x="4644000" y="164160"/>
            <a:ext cx="3600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2 – Vue générale du CCAS</a:t>
            </a:r>
            <a:endParaRPr lang="fr-FR" sz="2000" b="0" strike="noStrike" spc="-1">
              <a:latin typeface="Arial"/>
            </a:endParaRPr>
          </a:p>
        </p:txBody>
      </p:sp>
      <p:sp>
        <p:nvSpPr>
          <p:cNvPr id="529" name="Titre 1"/>
          <p:cNvSpPr/>
          <p:nvPr/>
        </p:nvSpPr>
        <p:spPr>
          <a:xfrm>
            <a:off x="455040" y="632160"/>
            <a:ext cx="7068960" cy="420120"/>
          </a:xfrm>
          <a:prstGeom prst="rect">
            <a:avLst/>
          </a:prstGeom>
          <a:noFill/>
          <a:ln w="0">
            <a:noFill/>
          </a:ln>
        </p:spPr>
        <p:style>
          <a:lnRef idx="0">
            <a:scrgbClr r="0" g="0" b="0"/>
          </a:lnRef>
          <a:fillRef idx="0">
            <a:scrgbClr r="0" g="0" b="0"/>
          </a:fillRef>
          <a:effectRef idx="0">
            <a:scrgbClr r="0" g="0" b="0"/>
          </a:effectRef>
          <a:fontRef idx="minor"/>
        </p:style>
        <p:txBody>
          <a:bodyPr>
            <a:normAutofit fontScale="94000" lnSpcReduction="10000"/>
          </a:bodyPr>
          <a:lstStyle/>
          <a:p>
            <a:pPr marL="68760">
              <a:lnSpc>
                <a:spcPct val="100000"/>
              </a:lnSpc>
              <a:spcBef>
                <a:spcPts val="479"/>
              </a:spcBef>
              <a:tabLst>
                <a:tab pos="0" algn="l"/>
              </a:tabLst>
            </a:pPr>
            <a:r>
              <a:rPr lang="fr-FR" sz="2400" b="1" strike="noStrike" spc="-1" dirty="0">
                <a:solidFill>
                  <a:srgbClr val="74A510"/>
                </a:solidFill>
                <a:latin typeface="Century Gothic"/>
              </a:rPr>
              <a:t>a) </a:t>
            </a:r>
            <a:r>
              <a:rPr lang="fr-FR" sz="2400" b="1" strike="noStrike" spc="-1" dirty="0">
                <a:solidFill>
                  <a:srgbClr val="3E3D2D"/>
                </a:solidFill>
                <a:latin typeface="Century Gothic"/>
              </a:rPr>
              <a:t>et composition du CCAS (suite)</a:t>
            </a:r>
            <a:endParaRPr lang="fr-FR" sz="2400" b="0" strike="noStrike" spc="-1" dirty="0">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0" name="Image 7"/>
          <p:cNvPicPr/>
          <p:nvPr/>
        </p:nvPicPr>
        <p:blipFill>
          <a:blip r:embed="rId3"/>
          <a:stretch/>
        </p:blipFill>
        <p:spPr>
          <a:xfrm>
            <a:off x="7292520" y="697041"/>
            <a:ext cx="1396440" cy="1141560"/>
          </a:xfrm>
          <a:prstGeom prst="rect">
            <a:avLst/>
          </a:prstGeom>
          <a:ln w="0">
            <a:noFill/>
          </a:ln>
        </p:spPr>
      </p:pic>
      <p:sp>
        <p:nvSpPr>
          <p:cNvPr id="531" name="Rectangle 4"/>
          <p:cNvSpPr/>
          <p:nvPr/>
        </p:nvSpPr>
        <p:spPr>
          <a:xfrm>
            <a:off x="4644000" y="164160"/>
            <a:ext cx="3600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2 – Vue générale du CCAS</a:t>
            </a:r>
            <a:endParaRPr lang="fr-FR" sz="2000" b="0" strike="noStrike" spc="-1">
              <a:latin typeface="Arial"/>
            </a:endParaRPr>
          </a:p>
        </p:txBody>
      </p:sp>
      <p:sp>
        <p:nvSpPr>
          <p:cNvPr id="532" name="Titre 1"/>
          <p:cNvSpPr/>
          <p:nvPr/>
        </p:nvSpPr>
        <p:spPr>
          <a:xfrm>
            <a:off x="455040" y="584640"/>
            <a:ext cx="7572960" cy="467640"/>
          </a:xfrm>
          <a:prstGeom prst="rect">
            <a:avLst/>
          </a:prstGeom>
          <a:noFill/>
          <a:ln w="0">
            <a:noFill/>
          </a:ln>
        </p:spPr>
        <p:style>
          <a:lnRef idx="0">
            <a:scrgbClr r="0" g="0" b="0"/>
          </a:lnRef>
          <a:fillRef idx="0">
            <a:scrgbClr r="0" g="0" b="0"/>
          </a:fillRef>
          <a:effectRef idx="0">
            <a:scrgbClr r="0" g="0" b="0"/>
          </a:effectRef>
          <a:fontRef idx="minor"/>
        </p:style>
        <p:txBody>
          <a:bodyPr>
            <a:normAutofit/>
          </a:bodyPr>
          <a:lstStyle/>
          <a:p>
            <a:pPr marL="68760">
              <a:lnSpc>
                <a:spcPct val="100000"/>
              </a:lnSpc>
              <a:spcBef>
                <a:spcPts val="479"/>
              </a:spcBef>
              <a:tabLst>
                <a:tab pos="0" algn="l"/>
              </a:tabLst>
            </a:pPr>
            <a:r>
              <a:rPr lang="fr-FR" sz="2400" b="1" strike="noStrike" spc="-1">
                <a:solidFill>
                  <a:srgbClr val="74A510"/>
                </a:solidFill>
                <a:latin typeface="Century Gothic"/>
              </a:rPr>
              <a:t>b) </a:t>
            </a:r>
            <a:r>
              <a:rPr lang="fr-FR" sz="2400" b="1" strike="noStrike" spc="-1">
                <a:solidFill>
                  <a:srgbClr val="3E3D2D"/>
                </a:solidFill>
                <a:latin typeface="Century Gothic"/>
              </a:rPr>
              <a:t>Horaires : </a:t>
            </a:r>
            <a:r>
              <a:rPr lang="fr-FR" sz="1600" b="1" strike="noStrike" spc="-1">
                <a:solidFill>
                  <a:srgbClr val="3333CC"/>
                </a:solidFill>
                <a:latin typeface="Century Gothic"/>
              </a:rPr>
              <a:t>évolution de l’emploi du temps</a:t>
            </a:r>
            <a:endParaRPr lang="fr-FR" sz="1600" b="0" strike="noStrike" spc="-1">
              <a:latin typeface="Arial"/>
            </a:endParaRPr>
          </a:p>
        </p:txBody>
      </p:sp>
      <p:sp>
        <p:nvSpPr>
          <p:cNvPr id="4" name="ZoneTexte 3">
            <a:extLst>
              <a:ext uri="{FF2B5EF4-FFF2-40B4-BE49-F238E27FC236}">
                <a16:creationId xmlns:a16="http://schemas.microsoft.com/office/drawing/2014/main" id="{8AF0950C-640B-40B4-9EBC-E5DF0B60428B}"/>
              </a:ext>
            </a:extLst>
          </p:cNvPr>
          <p:cNvSpPr txBox="1"/>
          <p:nvPr/>
        </p:nvSpPr>
        <p:spPr>
          <a:xfrm>
            <a:off x="581025" y="5730169"/>
            <a:ext cx="8010525" cy="646331"/>
          </a:xfrm>
          <a:prstGeom prst="rect">
            <a:avLst/>
          </a:prstGeom>
          <a:noFill/>
        </p:spPr>
        <p:txBody>
          <a:bodyPr wrap="square" rtlCol="0">
            <a:spAutoFit/>
          </a:bodyPr>
          <a:lstStyle/>
          <a:p>
            <a:pPr algn="ctr"/>
            <a:r>
              <a:rPr lang="fr-FR" b="1" dirty="0">
                <a:solidFill>
                  <a:srgbClr val="0070C0"/>
                </a:solidFill>
              </a:rPr>
              <a:t>Depuis le 6 Septembre 2021, 11h30 sont réparties entre la MFS (7h30) et l’Accueil de la Mairie (4h).</a:t>
            </a:r>
          </a:p>
        </p:txBody>
      </p:sp>
      <p:pic>
        <p:nvPicPr>
          <p:cNvPr id="5" name="Image 4">
            <a:extLst>
              <a:ext uri="{FF2B5EF4-FFF2-40B4-BE49-F238E27FC236}">
                <a16:creationId xmlns:a16="http://schemas.microsoft.com/office/drawing/2014/main" id="{219E19D2-7DD9-4701-A246-3336A066A7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940" y="1127620"/>
            <a:ext cx="6567968" cy="450462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 name="Rectangle 5"/>
          <p:cNvSpPr/>
          <p:nvPr/>
        </p:nvSpPr>
        <p:spPr>
          <a:xfrm>
            <a:off x="4572000" y="188640"/>
            <a:ext cx="3672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3 - Analyse de la Commune</a:t>
            </a:r>
            <a:endParaRPr lang="fr-FR" sz="2000" b="0" strike="noStrike" spc="-1">
              <a:latin typeface="Arial"/>
            </a:endParaRPr>
          </a:p>
        </p:txBody>
      </p:sp>
      <p:sp>
        <p:nvSpPr>
          <p:cNvPr id="535" name="Rectangle 2"/>
          <p:cNvSpPr/>
          <p:nvPr/>
        </p:nvSpPr>
        <p:spPr>
          <a:xfrm>
            <a:off x="953280" y="985680"/>
            <a:ext cx="2747880" cy="1036080"/>
          </a:xfrm>
          <a:prstGeom prst="rect">
            <a:avLst/>
          </a:prstGeom>
          <a:noFill/>
          <a:ln w="0">
            <a:noFill/>
          </a:ln>
        </p:spPr>
        <p:style>
          <a:lnRef idx="0">
            <a:scrgbClr r="0" g="0" b="0"/>
          </a:lnRef>
          <a:fillRef idx="0">
            <a:scrgbClr r="0" g="0" b="0"/>
          </a:fillRef>
          <a:effectRef idx="0">
            <a:scrgbClr r="0" g="0" b="0"/>
          </a:effectRef>
          <a:fontRef idx="minor"/>
        </p:style>
        <p:txBody>
          <a:bodyPr anchor="ctr">
            <a:spAutoFit/>
          </a:bodyPr>
          <a:lstStyle/>
          <a:p>
            <a:pPr>
              <a:lnSpc>
                <a:spcPct val="100000"/>
              </a:lnSpc>
              <a:tabLst>
                <a:tab pos="0" algn="l"/>
              </a:tabLst>
            </a:pPr>
            <a:r>
              <a:rPr lang="fr-FR" sz="1800" b="1" strike="noStrike" spc="-1">
                <a:solidFill>
                  <a:srgbClr val="3A3C3B"/>
                </a:solidFill>
                <a:latin typeface="Verdana"/>
                <a:ea typeface="Times New Roman"/>
              </a:rPr>
              <a:t>31048-Bazi</a:t>
            </a:r>
            <a:r>
              <a:rPr lang="fr-FR" sz="1800" b="1" strike="noStrike" spc="-1">
                <a:solidFill>
                  <a:srgbClr val="3A3C3B"/>
                </a:solidFill>
                <a:latin typeface="Calibri"/>
                <a:ea typeface="Times New Roman"/>
              </a:rPr>
              <a:t>è</a:t>
            </a:r>
            <a:r>
              <a:rPr lang="fr-FR" sz="1800" b="1" strike="noStrike" spc="-1">
                <a:solidFill>
                  <a:srgbClr val="3A3C3B"/>
                </a:solidFill>
                <a:latin typeface="Verdana"/>
                <a:ea typeface="Times New Roman"/>
              </a:rPr>
              <a:t>ge</a:t>
            </a:r>
            <a:endParaRPr lang="fr-FR" sz="1800" b="0" strike="noStrike" spc="-1">
              <a:latin typeface="Arial"/>
            </a:endParaRPr>
          </a:p>
          <a:p>
            <a:pPr>
              <a:lnSpc>
                <a:spcPct val="100000"/>
              </a:lnSpc>
              <a:tabLst>
                <a:tab pos="0" algn="l"/>
              </a:tabLst>
            </a:pPr>
            <a:r>
              <a:rPr lang="fr-FR" sz="1100" b="1" strike="noStrike" spc="-1">
                <a:solidFill>
                  <a:srgbClr val="000000"/>
                </a:solidFill>
                <a:latin typeface="Verdana"/>
                <a:ea typeface="Times New Roman"/>
              </a:rPr>
              <a:t>R</a:t>
            </a:r>
            <a:r>
              <a:rPr lang="fr-FR" sz="1100" b="1" strike="noStrike" spc="-1">
                <a:solidFill>
                  <a:srgbClr val="000000"/>
                </a:solidFill>
                <a:latin typeface="Calibri"/>
                <a:ea typeface="Times New Roman"/>
              </a:rPr>
              <a:t>é</a:t>
            </a:r>
            <a:r>
              <a:rPr lang="fr-FR" sz="1100" b="1" strike="noStrike" spc="-1">
                <a:solidFill>
                  <a:srgbClr val="000000"/>
                </a:solidFill>
                <a:latin typeface="Verdana"/>
                <a:ea typeface="Times New Roman"/>
              </a:rPr>
              <a:t>gion</a:t>
            </a:r>
            <a:r>
              <a:rPr lang="fr-FR" sz="1100" b="0" strike="noStrike" spc="-1">
                <a:solidFill>
                  <a:srgbClr val="000000"/>
                </a:solidFill>
                <a:latin typeface="Calibri"/>
                <a:ea typeface="Times New Roman"/>
              </a:rPr>
              <a:t> </a:t>
            </a:r>
            <a:r>
              <a:rPr lang="fr-FR" sz="1100" b="0" strike="noStrike" spc="-1">
                <a:solidFill>
                  <a:srgbClr val="000000"/>
                </a:solidFill>
                <a:latin typeface="Verdana"/>
                <a:ea typeface="Times New Roman"/>
              </a:rPr>
              <a:t>: Occitanie</a:t>
            </a:r>
            <a:endParaRPr lang="fr-FR" sz="1100" b="0" strike="noStrike" spc="-1">
              <a:latin typeface="Arial"/>
            </a:endParaRPr>
          </a:p>
          <a:p>
            <a:pPr>
              <a:lnSpc>
                <a:spcPct val="100000"/>
              </a:lnSpc>
              <a:tabLst>
                <a:tab pos="0" algn="l"/>
              </a:tabLst>
            </a:pPr>
            <a:r>
              <a:rPr lang="fr-FR" sz="1100" b="1" strike="noStrike" spc="-1">
                <a:solidFill>
                  <a:srgbClr val="000000"/>
                </a:solidFill>
                <a:latin typeface="Verdana"/>
                <a:ea typeface="Times New Roman"/>
              </a:rPr>
              <a:t>D</a:t>
            </a:r>
            <a:r>
              <a:rPr lang="fr-FR" sz="1100" b="1" strike="noStrike" spc="-1">
                <a:solidFill>
                  <a:srgbClr val="000000"/>
                </a:solidFill>
                <a:latin typeface="Calibri"/>
                <a:ea typeface="Times New Roman"/>
              </a:rPr>
              <a:t>é</a:t>
            </a:r>
            <a:r>
              <a:rPr lang="fr-FR" sz="1100" b="1" strike="noStrike" spc="-1">
                <a:solidFill>
                  <a:srgbClr val="000000"/>
                </a:solidFill>
                <a:latin typeface="Verdana"/>
                <a:ea typeface="Times New Roman"/>
              </a:rPr>
              <a:t>partement</a:t>
            </a:r>
            <a:r>
              <a:rPr lang="fr-FR" sz="1100" b="0" strike="noStrike" spc="-1">
                <a:solidFill>
                  <a:srgbClr val="000000"/>
                </a:solidFill>
                <a:latin typeface="Calibri"/>
                <a:ea typeface="Times New Roman"/>
              </a:rPr>
              <a:t> </a:t>
            </a:r>
            <a:r>
              <a:rPr lang="fr-FR" sz="1100" b="0" strike="noStrike" spc="-1">
                <a:solidFill>
                  <a:srgbClr val="000000"/>
                </a:solidFill>
                <a:latin typeface="Verdana"/>
                <a:ea typeface="Times New Roman"/>
              </a:rPr>
              <a:t>: 31-Haute-Garonne</a:t>
            </a:r>
            <a:endParaRPr lang="fr-FR" sz="1100" b="0" strike="noStrike" spc="-1">
              <a:latin typeface="Arial"/>
            </a:endParaRPr>
          </a:p>
          <a:p>
            <a:pPr>
              <a:lnSpc>
                <a:spcPct val="100000"/>
              </a:lnSpc>
              <a:tabLst>
                <a:tab pos="0" algn="l"/>
              </a:tabLst>
            </a:pPr>
            <a:r>
              <a:rPr lang="fr-FR" sz="1100" b="1" strike="noStrike" spc="-1">
                <a:solidFill>
                  <a:srgbClr val="000000"/>
                </a:solidFill>
                <a:latin typeface="Verdana"/>
                <a:ea typeface="Times New Roman"/>
              </a:rPr>
              <a:t>Arrondissement</a:t>
            </a:r>
            <a:r>
              <a:rPr lang="fr-FR" sz="1100" b="0" strike="noStrike" spc="-1">
                <a:solidFill>
                  <a:srgbClr val="000000"/>
                </a:solidFill>
                <a:latin typeface="Calibri"/>
                <a:ea typeface="Times New Roman"/>
              </a:rPr>
              <a:t> </a:t>
            </a:r>
            <a:r>
              <a:rPr lang="fr-FR" sz="1100" b="0" strike="noStrike" spc="-1">
                <a:solidFill>
                  <a:srgbClr val="000000"/>
                </a:solidFill>
                <a:latin typeface="Verdana"/>
                <a:ea typeface="Times New Roman"/>
              </a:rPr>
              <a:t>: Toulouse</a:t>
            </a:r>
            <a:endParaRPr lang="fr-FR" sz="1100" b="0" strike="noStrike" spc="-1">
              <a:latin typeface="Arial"/>
            </a:endParaRPr>
          </a:p>
          <a:p>
            <a:pPr>
              <a:lnSpc>
                <a:spcPct val="100000"/>
              </a:lnSpc>
              <a:tabLst>
                <a:tab pos="0" algn="l"/>
              </a:tabLst>
            </a:pPr>
            <a:r>
              <a:rPr lang="fr-FR" sz="1100" b="1" strike="noStrike" spc="-1">
                <a:solidFill>
                  <a:srgbClr val="000000"/>
                </a:solidFill>
                <a:latin typeface="Verdana"/>
                <a:ea typeface="Times New Roman"/>
              </a:rPr>
              <a:t>Canton</a:t>
            </a:r>
            <a:r>
              <a:rPr lang="fr-FR" sz="1100" b="0" strike="noStrike" spc="-1">
                <a:solidFill>
                  <a:srgbClr val="000000"/>
                </a:solidFill>
                <a:latin typeface="Calibri"/>
                <a:ea typeface="Times New Roman"/>
              </a:rPr>
              <a:t> </a:t>
            </a:r>
            <a:r>
              <a:rPr lang="fr-FR" sz="1100" b="0" strike="noStrike" spc="-1">
                <a:solidFill>
                  <a:srgbClr val="000000"/>
                </a:solidFill>
                <a:latin typeface="Verdana"/>
                <a:ea typeface="Times New Roman"/>
              </a:rPr>
              <a:t>: ESCALQUENS</a:t>
            </a:r>
            <a:endParaRPr lang="fr-FR" sz="1100" b="0" strike="noStrike" spc="-1">
              <a:latin typeface="Arial"/>
            </a:endParaRPr>
          </a:p>
        </p:txBody>
      </p:sp>
      <p:sp>
        <p:nvSpPr>
          <p:cNvPr id="536" name="Titre 1"/>
          <p:cNvSpPr/>
          <p:nvPr/>
        </p:nvSpPr>
        <p:spPr>
          <a:xfrm>
            <a:off x="455040" y="398160"/>
            <a:ext cx="3744000" cy="396360"/>
          </a:xfrm>
          <a:prstGeom prst="rect">
            <a:avLst/>
          </a:prstGeom>
          <a:noFill/>
          <a:ln w="0">
            <a:noFill/>
          </a:ln>
        </p:spPr>
        <p:style>
          <a:lnRef idx="0">
            <a:scrgbClr r="0" g="0" b="0"/>
          </a:lnRef>
          <a:fillRef idx="0">
            <a:scrgbClr r="0" g="0" b="0"/>
          </a:fillRef>
          <a:effectRef idx="0">
            <a:scrgbClr r="0" g="0" b="0"/>
          </a:effectRef>
          <a:fontRef idx="minor"/>
        </p:style>
        <p:txBody>
          <a:bodyPr>
            <a:normAutofit fontScale="91500" lnSpcReduction="10000"/>
          </a:bodyPr>
          <a:lstStyle/>
          <a:p>
            <a:pPr marL="68760">
              <a:lnSpc>
                <a:spcPct val="100000"/>
              </a:lnSpc>
              <a:spcBef>
                <a:spcPts val="479"/>
              </a:spcBef>
              <a:tabLst>
                <a:tab pos="0" algn="l"/>
              </a:tabLst>
            </a:pPr>
            <a:r>
              <a:rPr lang="fr-FR" sz="2400" b="1" strike="noStrike" spc="-1">
                <a:solidFill>
                  <a:srgbClr val="74A510"/>
                </a:solidFill>
                <a:latin typeface="Century Gothic"/>
              </a:rPr>
              <a:t>a) </a:t>
            </a:r>
            <a:r>
              <a:rPr lang="fr-FR" sz="2400" b="1" strike="noStrike" spc="-1">
                <a:solidFill>
                  <a:srgbClr val="3E3D2D"/>
                </a:solidFill>
                <a:latin typeface="Century Gothic"/>
              </a:rPr>
              <a:t>Données INSEE :</a:t>
            </a:r>
            <a:endParaRPr lang="fr-FR" sz="2400" b="0" strike="noStrike" spc="-1">
              <a:latin typeface="Arial"/>
            </a:endParaRPr>
          </a:p>
        </p:txBody>
      </p:sp>
      <p:sp>
        <p:nvSpPr>
          <p:cNvPr id="537" name="ZoneTexte 11"/>
          <p:cNvSpPr/>
          <p:nvPr/>
        </p:nvSpPr>
        <p:spPr>
          <a:xfrm>
            <a:off x="3996000" y="980640"/>
            <a:ext cx="4621680" cy="1746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a:solidFill>
                  <a:srgbClr val="000000"/>
                </a:solidFill>
                <a:latin typeface="Verdana"/>
                <a:ea typeface="Verdana"/>
              </a:rPr>
              <a:t>Informations sur les découpages statistiques territoriaux</a:t>
            </a:r>
            <a:endParaRPr lang="fr-FR" sz="1200" b="0" strike="noStrike" spc="-1">
              <a:latin typeface="Arial"/>
            </a:endParaRPr>
          </a:p>
          <a:p>
            <a:pPr>
              <a:lnSpc>
                <a:spcPct val="100000"/>
              </a:lnSpc>
            </a:pPr>
            <a:r>
              <a:rPr lang="fr-FR" sz="1200" b="0" strike="noStrike" spc="-1">
                <a:solidFill>
                  <a:srgbClr val="000000"/>
                </a:solidFill>
                <a:latin typeface="Verdana"/>
                <a:ea typeface="Verdana"/>
              </a:rPr>
              <a:t>La commune appartient :</a:t>
            </a:r>
            <a:endParaRPr lang="fr-FR" sz="1200" b="0" strike="noStrike" spc="-1">
              <a:latin typeface="Arial"/>
            </a:endParaRPr>
          </a:p>
          <a:p>
            <a:pPr>
              <a:lnSpc>
                <a:spcPct val="100000"/>
              </a:lnSpc>
            </a:pPr>
            <a:r>
              <a:rPr lang="fr-FR" sz="1200" b="0" strike="noStrike" spc="-1">
                <a:solidFill>
                  <a:srgbClr val="000000"/>
                </a:solidFill>
                <a:latin typeface="Verdana"/>
                <a:ea typeface="Verdana"/>
              </a:rPr>
              <a:t>À l’Etablissement Public de Coopération Intercommunale du SICOVAL </a:t>
            </a:r>
            <a:endParaRPr lang="fr-FR" sz="1200" b="0" strike="noStrike" spc="-1">
              <a:latin typeface="Arial"/>
            </a:endParaRPr>
          </a:p>
          <a:p>
            <a:pPr>
              <a:lnSpc>
                <a:spcPct val="100000"/>
              </a:lnSpc>
            </a:pPr>
            <a:r>
              <a:rPr lang="fr-FR" sz="1200" b="0" strike="noStrike" spc="-1">
                <a:solidFill>
                  <a:srgbClr val="000000"/>
                </a:solidFill>
                <a:latin typeface="Verdana"/>
                <a:ea typeface="Verdana"/>
              </a:rPr>
              <a:t>à </a:t>
            </a:r>
            <a:r>
              <a:rPr lang="fr-FR" sz="1200" b="0" u="sng" strike="noStrike" spc="-1">
                <a:solidFill>
                  <a:srgbClr val="E68200"/>
                </a:solidFill>
                <a:uFillTx/>
                <a:latin typeface="Verdana"/>
                <a:ea typeface="Verdana"/>
                <a:hlinkClick r:id="rId3"/>
              </a:rPr>
              <a:t>l’Unité urbaine</a:t>
            </a:r>
            <a:r>
              <a:rPr lang="fr-FR" sz="1200" b="0" strike="noStrike" spc="-1">
                <a:solidFill>
                  <a:srgbClr val="000000"/>
                </a:solidFill>
                <a:latin typeface="Verdana"/>
                <a:ea typeface="Verdana"/>
              </a:rPr>
              <a:t> de BAZIEGE</a:t>
            </a:r>
            <a:endParaRPr lang="fr-FR" sz="1200" b="0" strike="noStrike" spc="-1">
              <a:latin typeface="Arial"/>
            </a:endParaRPr>
          </a:p>
          <a:p>
            <a:pPr>
              <a:lnSpc>
                <a:spcPct val="100000"/>
              </a:lnSpc>
            </a:pPr>
            <a:r>
              <a:rPr lang="fr-FR" sz="1200" b="0" strike="noStrike" spc="-1">
                <a:solidFill>
                  <a:srgbClr val="000000"/>
                </a:solidFill>
                <a:latin typeface="Verdana"/>
                <a:ea typeface="Verdana"/>
              </a:rPr>
              <a:t>à </a:t>
            </a:r>
            <a:r>
              <a:rPr lang="fr-FR" sz="1200" b="0" u="sng" strike="noStrike" spc="-1">
                <a:solidFill>
                  <a:srgbClr val="E68200"/>
                </a:solidFill>
                <a:uFillTx/>
                <a:latin typeface="Verdana"/>
                <a:ea typeface="Verdana"/>
                <a:hlinkClick r:id="rId3"/>
              </a:rPr>
              <a:t>l’Aire urbaine</a:t>
            </a:r>
            <a:r>
              <a:rPr lang="fr-FR" sz="1200" b="0" strike="noStrike" spc="-1">
                <a:solidFill>
                  <a:srgbClr val="000000"/>
                </a:solidFill>
                <a:latin typeface="Verdana"/>
                <a:ea typeface="Verdana"/>
              </a:rPr>
              <a:t> de TOULOUSE</a:t>
            </a:r>
            <a:endParaRPr lang="fr-FR" sz="1200" b="0" strike="noStrike" spc="-1">
              <a:latin typeface="Arial"/>
            </a:endParaRPr>
          </a:p>
          <a:p>
            <a:pPr>
              <a:lnSpc>
                <a:spcPct val="100000"/>
              </a:lnSpc>
            </a:pPr>
            <a:r>
              <a:rPr lang="fr-FR" sz="1200" b="0" strike="noStrike" spc="-1">
                <a:solidFill>
                  <a:srgbClr val="000000"/>
                </a:solidFill>
                <a:latin typeface="Verdana"/>
                <a:ea typeface="Verdana"/>
              </a:rPr>
              <a:t>à </a:t>
            </a:r>
            <a:r>
              <a:rPr lang="fr-FR" sz="1200" b="0" u="sng" strike="noStrike" spc="-1">
                <a:solidFill>
                  <a:srgbClr val="E68200"/>
                </a:solidFill>
                <a:uFillTx/>
                <a:latin typeface="Verdana"/>
                <a:ea typeface="Verdana"/>
                <a:hlinkClick r:id="rId3"/>
              </a:rPr>
              <a:t>la Zone d’emploi</a:t>
            </a:r>
            <a:r>
              <a:rPr lang="fr-FR" sz="1200" b="0" strike="noStrike" spc="-1">
                <a:solidFill>
                  <a:srgbClr val="000000"/>
                </a:solidFill>
                <a:latin typeface="Verdana"/>
                <a:ea typeface="Verdana"/>
              </a:rPr>
              <a:t> de TOULOUSE</a:t>
            </a:r>
            <a:endParaRPr lang="fr-FR" sz="1200" b="0" strike="noStrike" spc="-1">
              <a:latin typeface="Arial"/>
            </a:endParaRPr>
          </a:p>
          <a:p>
            <a:pPr>
              <a:lnSpc>
                <a:spcPct val="100000"/>
              </a:lnSpc>
            </a:pPr>
            <a:r>
              <a:rPr lang="fr-FR" sz="1200" b="0" strike="noStrike" spc="-1">
                <a:solidFill>
                  <a:srgbClr val="000000"/>
                </a:solidFill>
                <a:latin typeface="Verdana"/>
                <a:ea typeface="Verdana"/>
              </a:rPr>
              <a:t>au </a:t>
            </a:r>
            <a:r>
              <a:rPr lang="fr-FR" sz="1200" b="0" u="sng" strike="noStrike" spc="-1">
                <a:solidFill>
                  <a:srgbClr val="E68200"/>
                </a:solidFill>
                <a:uFillTx/>
                <a:latin typeface="Verdana"/>
                <a:ea typeface="Verdana"/>
                <a:hlinkClick r:id="rId3"/>
              </a:rPr>
              <a:t>bassin de vie</a:t>
            </a:r>
            <a:r>
              <a:rPr lang="fr-FR" sz="1200" b="0" strike="noStrike" spc="-1">
                <a:solidFill>
                  <a:srgbClr val="000000"/>
                </a:solidFill>
                <a:latin typeface="Verdana"/>
                <a:ea typeface="Verdana"/>
              </a:rPr>
              <a:t> de TOULOUSE</a:t>
            </a:r>
            <a:endParaRPr lang="fr-FR" sz="1200" b="0" strike="noStrike" spc="-1">
              <a:latin typeface="Arial"/>
            </a:endParaRPr>
          </a:p>
        </p:txBody>
      </p:sp>
      <p:pic>
        <p:nvPicPr>
          <p:cNvPr id="538" name="Image 13"/>
          <p:cNvPicPr/>
          <p:nvPr/>
        </p:nvPicPr>
        <p:blipFill>
          <a:blip r:embed="rId4"/>
          <a:stretch/>
        </p:blipFill>
        <p:spPr>
          <a:xfrm>
            <a:off x="683640" y="2925000"/>
            <a:ext cx="2867040" cy="3353040"/>
          </a:xfrm>
          <a:prstGeom prst="rect">
            <a:avLst/>
          </a:prstGeom>
          <a:ln w="0">
            <a:noFill/>
          </a:ln>
        </p:spPr>
      </p:pic>
      <p:pic>
        <p:nvPicPr>
          <p:cNvPr id="539" name="Image 2"/>
          <p:cNvPicPr/>
          <p:nvPr/>
        </p:nvPicPr>
        <p:blipFill>
          <a:blip r:embed="rId5"/>
          <a:stretch/>
        </p:blipFill>
        <p:spPr>
          <a:xfrm>
            <a:off x="3996000" y="3501000"/>
            <a:ext cx="4045320" cy="1626840"/>
          </a:xfrm>
          <a:prstGeom prst="rect">
            <a:avLst/>
          </a:prstGeom>
          <a:ln w="0">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 name="Rectangle 5"/>
          <p:cNvSpPr/>
          <p:nvPr/>
        </p:nvSpPr>
        <p:spPr>
          <a:xfrm>
            <a:off x="4572000" y="188640"/>
            <a:ext cx="3672000" cy="396720"/>
          </a:xfrm>
          <a:prstGeom prst="rect">
            <a:avLst/>
          </a:prstGeom>
          <a:noFill/>
          <a:ln w="0">
            <a:noFill/>
          </a:ln>
        </p:spPr>
        <p:style>
          <a:lnRef idx="0">
            <a:scrgbClr r="0" g="0" b="0"/>
          </a:lnRef>
          <a:fillRef idx="0">
            <a:scrgbClr r="0" g="0" b="0"/>
          </a:fillRef>
          <a:effectRef idx="0">
            <a:scrgbClr r="0" g="0" b="0"/>
          </a:effectRef>
          <a:fontRef idx="minor"/>
        </p:style>
        <p:txBody>
          <a:bodyPr>
            <a:spAutoFit/>
          </a:bodyPr>
          <a:lstStyle/>
          <a:p>
            <a:pPr>
              <a:lnSpc>
                <a:spcPct val="100000"/>
              </a:lnSpc>
            </a:pPr>
            <a:r>
              <a:rPr lang="fr-FR" sz="2000" b="1" strike="noStrike" spc="-1">
                <a:solidFill>
                  <a:srgbClr val="D6FF8F"/>
                </a:solidFill>
                <a:latin typeface="Century Gothic"/>
              </a:rPr>
              <a:t>3 - Analyse de la Commune</a:t>
            </a:r>
            <a:endParaRPr lang="fr-FR" sz="2000" b="0" strike="noStrike" spc="-1">
              <a:latin typeface="Arial"/>
            </a:endParaRPr>
          </a:p>
        </p:txBody>
      </p:sp>
      <p:sp>
        <p:nvSpPr>
          <p:cNvPr id="541" name="Titre 1"/>
          <p:cNvSpPr/>
          <p:nvPr/>
        </p:nvSpPr>
        <p:spPr>
          <a:xfrm>
            <a:off x="552600" y="396360"/>
            <a:ext cx="3744000" cy="396360"/>
          </a:xfrm>
          <a:prstGeom prst="rect">
            <a:avLst/>
          </a:prstGeom>
          <a:noFill/>
          <a:ln w="0">
            <a:noFill/>
          </a:ln>
        </p:spPr>
        <p:style>
          <a:lnRef idx="0">
            <a:scrgbClr r="0" g="0" b="0"/>
          </a:lnRef>
          <a:fillRef idx="0">
            <a:scrgbClr r="0" g="0" b="0"/>
          </a:fillRef>
          <a:effectRef idx="0">
            <a:scrgbClr r="0" g="0" b="0"/>
          </a:effectRef>
          <a:fontRef idx="minor"/>
        </p:style>
        <p:txBody>
          <a:bodyPr>
            <a:normAutofit fontScale="91500" lnSpcReduction="10000"/>
          </a:bodyPr>
          <a:lstStyle/>
          <a:p>
            <a:pPr marL="68760">
              <a:lnSpc>
                <a:spcPct val="100000"/>
              </a:lnSpc>
              <a:spcBef>
                <a:spcPts val="479"/>
              </a:spcBef>
              <a:tabLst>
                <a:tab pos="0" algn="l"/>
              </a:tabLst>
            </a:pPr>
            <a:r>
              <a:rPr lang="fr-FR" sz="2400" b="1" strike="noStrike" spc="-1">
                <a:solidFill>
                  <a:srgbClr val="74A510"/>
                </a:solidFill>
                <a:latin typeface="Century Gothic"/>
              </a:rPr>
              <a:t>b) </a:t>
            </a:r>
            <a:r>
              <a:rPr lang="fr-FR" sz="2400" b="1" strike="noStrike" spc="-1">
                <a:solidFill>
                  <a:srgbClr val="3E3D2D"/>
                </a:solidFill>
                <a:latin typeface="Century Gothic"/>
              </a:rPr>
              <a:t>Budget :</a:t>
            </a:r>
            <a:endParaRPr lang="fr-FR" sz="2400" b="0" strike="noStrike" spc="-1">
              <a:latin typeface="Arial"/>
            </a:endParaRPr>
          </a:p>
        </p:txBody>
      </p:sp>
      <p:pic>
        <p:nvPicPr>
          <p:cNvPr id="542" name="Image 13"/>
          <p:cNvPicPr/>
          <p:nvPr/>
        </p:nvPicPr>
        <p:blipFill>
          <a:blip r:embed="rId3"/>
          <a:stretch/>
        </p:blipFill>
        <p:spPr>
          <a:xfrm>
            <a:off x="4500000" y="764640"/>
            <a:ext cx="78840" cy="5663160"/>
          </a:xfrm>
          <a:prstGeom prst="rect">
            <a:avLst/>
          </a:prstGeom>
          <a:ln w="0">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8249</TotalTime>
  <Words>975</Words>
  <Application>Microsoft Office PowerPoint</Application>
  <PresentationFormat>Affichage à l'écran (4:3)</PresentationFormat>
  <Paragraphs>162</Paragraphs>
  <Slides>22</Slides>
  <Notes>21</Notes>
  <HiddenSlides>0</HiddenSlides>
  <MMClips>0</MMClips>
  <ScaleCrop>false</ScaleCrop>
  <HeadingPairs>
    <vt:vector size="6" baseType="variant">
      <vt:variant>
        <vt:lpstr>Polices utilisées</vt:lpstr>
      </vt:variant>
      <vt:variant>
        <vt:i4>10</vt:i4>
      </vt:variant>
      <vt:variant>
        <vt:lpstr>Thème</vt:lpstr>
      </vt:variant>
      <vt:variant>
        <vt:i4>5</vt:i4>
      </vt:variant>
      <vt:variant>
        <vt:lpstr>Titres des diapositives</vt:lpstr>
      </vt:variant>
      <vt:variant>
        <vt:i4>22</vt:i4>
      </vt:variant>
    </vt:vector>
  </HeadingPairs>
  <TitlesOfParts>
    <vt:vector size="37" baseType="lpstr">
      <vt:lpstr>Arial</vt:lpstr>
      <vt:lpstr>Arial Rounded MT Bold</vt:lpstr>
      <vt:lpstr>Calibri</vt:lpstr>
      <vt:lpstr>Century Gothic</vt:lpstr>
      <vt:lpstr>Franklin Gothic Heavy</vt:lpstr>
      <vt:lpstr>Symbol</vt:lpstr>
      <vt:lpstr>Times New Roman</vt:lpstr>
      <vt:lpstr>Verdana</vt:lpstr>
      <vt:lpstr>Wingdings</vt:lpstr>
      <vt:lpstr>Wingdings 2</vt:lpstr>
      <vt:lpstr>Office Theme</vt:lpstr>
      <vt:lpstr>Office Theme</vt:lpstr>
      <vt:lpstr>Office Theme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accueil3</dc:creator>
  <dc:description/>
  <cp:lastModifiedBy>MFS ACCUEIL</cp:lastModifiedBy>
  <cp:revision>397</cp:revision>
  <cp:lastPrinted>2021-12-29T09:20:26Z</cp:lastPrinted>
  <dcterms:created xsi:type="dcterms:W3CDTF">2011-06-24T14:01:20Z</dcterms:created>
  <dcterms:modified xsi:type="dcterms:W3CDTF">2022-02-11T10:07:06Z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20</vt:i4>
  </property>
  <property fmtid="{D5CDD505-2E9C-101B-9397-08002B2CF9AE}" pid="3" name="PresentationFormat">
    <vt:lpwstr>Affichage à l'écran (4:3)</vt:lpwstr>
  </property>
  <property fmtid="{D5CDD505-2E9C-101B-9397-08002B2CF9AE}" pid="4" name="Slides">
    <vt:i4>21</vt:i4>
  </property>
</Properties>
</file>